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media/image5.jpg" ContentType="image/jpeg"/>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6" r:id="rId3"/>
    <p:sldMasterId id="2147483671" r:id="rId4"/>
    <p:sldMasterId id="2147483677" r:id="rId5"/>
    <p:sldMasterId id="2147483683" r:id="rId6"/>
  </p:sldMasterIdLst>
  <p:notesMasterIdLst>
    <p:notesMasterId r:id="rId57"/>
  </p:notesMasterIdLst>
  <p:sldIdLst>
    <p:sldId id="258" r:id="rId7"/>
    <p:sldId id="362" r:id="rId8"/>
    <p:sldId id="399" r:id="rId9"/>
    <p:sldId id="463" r:id="rId10"/>
    <p:sldId id="456" r:id="rId11"/>
    <p:sldId id="353" r:id="rId12"/>
    <p:sldId id="394" r:id="rId13"/>
    <p:sldId id="457" r:id="rId14"/>
    <p:sldId id="458" r:id="rId15"/>
    <p:sldId id="404" r:id="rId16"/>
    <p:sldId id="405" r:id="rId17"/>
    <p:sldId id="271" r:id="rId18"/>
    <p:sldId id="459" r:id="rId19"/>
    <p:sldId id="472" r:id="rId20"/>
    <p:sldId id="461" r:id="rId21"/>
    <p:sldId id="462" r:id="rId22"/>
    <p:sldId id="415" r:id="rId23"/>
    <p:sldId id="414" r:id="rId24"/>
    <p:sldId id="328" r:id="rId25"/>
    <p:sldId id="408" r:id="rId26"/>
    <p:sldId id="418" r:id="rId27"/>
    <p:sldId id="416" r:id="rId28"/>
    <p:sldId id="417" r:id="rId29"/>
    <p:sldId id="397" r:id="rId30"/>
    <p:sldId id="464" r:id="rId31"/>
    <p:sldId id="440" r:id="rId32"/>
    <p:sldId id="412" r:id="rId33"/>
    <p:sldId id="433" r:id="rId34"/>
    <p:sldId id="385" r:id="rId35"/>
    <p:sldId id="419" r:id="rId36"/>
    <p:sldId id="465" r:id="rId37"/>
    <p:sldId id="439" r:id="rId38"/>
    <p:sldId id="420" r:id="rId39"/>
    <p:sldId id="466" r:id="rId40"/>
    <p:sldId id="438" r:id="rId41"/>
    <p:sldId id="454" r:id="rId42"/>
    <p:sldId id="455" r:id="rId43"/>
    <p:sldId id="434" r:id="rId44"/>
    <p:sldId id="421" r:id="rId45"/>
    <p:sldId id="468" r:id="rId46"/>
    <p:sldId id="449" r:id="rId47"/>
    <p:sldId id="453" r:id="rId48"/>
    <p:sldId id="422" r:id="rId49"/>
    <p:sldId id="469" r:id="rId50"/>
    <p:sldId id="447" r:id="rId51"/>
    <p:sldId id="423" r:id="rId52"/>
    <p:sldId id="470" r:id="rId53"/>
    <p:sldId id="387" r:id="rId54"/>
    <p:sldId id="448" r:id="rId55"/>
    <p:sldId id="395" r:id="rId56"/>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843A4B62-C6F9-4DA8-9A44-0934FDF980D8}">
          <p14:sldIdLst>
            <p14:sldId id="258"/>
            <p14:sldId id="362"/>
          </p14:sldIdLst>
        </p14:section>
        <p14:section name="S'informer" id="{DC2581AC-DDC7-465B-B77B-110997FBEE67}">
          <p14:sldIdLst>
            <p14:sldId id="399"/>
            <p14:sldId id="463"/>
            <p14:sldId id="456"/>
            <p14:sldId id="353"/>
            <p14:sldId id="394"/>
            <p14:sldId id="457"/>
            <p14:sldId id="458"/>
            <p14:sldId id="404"/>
            <p14:sldId id="405"/>
          </p14:sldIdLst>
        </p14:section>
        <p14:section name="Les nouveautés de la camapgne 2026" id="{1BF32C85-E04B-4E58-904F-0281939E08B2}">
          <p14:sldIdLst>
            <p14:sldId id="271"/>
            <p14:sldId id="459"/>
            <p14:sldId id="472"/>
            <p14:sldId id="461"/>
            <p14:sldId id="462"/>
          </p14:sldIdLst>
        </p14:section>
        <p14:section name="Le portail d'information" id="{F42A9D4E-A078-4C26-9081-185D95D5D3B9}">
          <p14:sldIdLst>
            <p14:sldId id="415"/>
            <p14:sldId id="414"/>
            <p14:sldId id="328"/>
            <p14:sldId id="408"/>
            <p14:sldId id="418"/>
            <p14:sldId id="416"/>
            <p14:sldId id="417"/>
          </p14:sldIdLst>
        </p14:section>
        <p14:section name="La phase de candidature" id="{6715B38A-C763-4DF5-8F8A-E651CD0D2E59}">
          <p14:sldIdLst>
            <p14:sldId id="397"/>
            <p14:sldId id="464"/>
            <p14:sldId id="440"/>
            <p14:sldId id="412"/>
            <p14:sldId id="433"/>
            <p14:sldId id="385"/>
          </p14:sldIdLst>
        </p14:section>
        <p14:section name="La phase d'examen" id="{009E30C0-41E1-4167-9C9F-8AA1557CB974}">
          <p14:sldIdLst>
            <p14:sldId id="419"/>
            <p14:sldId id="465"/>
            <p14:sldId id="439"/>
            <p14:sldId id="420"/>
            <p14:sldId id="466"/>
            <p14:sldId id="438"/>
            <p14:sldId id="454"/>
            <p14:sldId id="455"/>
            <p14:sldId id="434"/>
          </p14:sldIdLst>
        </p14:section>
        <p14:section name="La phase complémentaire" id="{9CCED2AC-44EF-43E1-8AE9-A618BB849BB7}">
          <p14:sldIdLst>
            <p14:sldId id="421"/>
            <p14:sldId id="468"/>
            <p14:sldId id="449"/>
            <p14:sldId id="453"/>
          </p14:sldIdLst>
        </p14:section>
        <p14:section name="La phase de gestion des désistements" id="{0A449A4E-D921-41A9-A36D-5BAE225BF74C}">
          <p14:sldIdLst>
            <p14:sldId id="422"/>
            <p14:sldId id="469"/>
            <p14:sldId id="447"/>
          </p14:sldIdLst>
        </p14:section>
        <p14:section name="La saisine du recteur" id="{2F059A51-98BE-4929-9D45-0457F70E1CB8}">
          <p14:sldIdLst>
            <p14:sldId id="423"/>
            <p14:sldId id="470"/>
            <p14:sldId id="387"/>
            <p14:sldId id="448"/>
            <p14:sldId id="39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575"/>
    <a:srgbClr val="00A95F"/>
    <a:srgbClr val="CE614A"/>
    <a:srgbClr val="FFE265"/>
    <a:srgbClr val="D28280"/>
    <a:srgbClr val="FFCA00"/>
    <a:srgbClr val="7AB1E8"/>
    <a:srgbClr val="417DC4"/>
    <a:srgbClr val="A2C8EF"/>
    <a:srgbClr val="0000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82" autoAdjust="0"/>
    <p:restoredTop sz="79927" autoAdjust="0"/>
  </p:normalViewPr>
  <p:slideViewPr>
    <p:cSldViewPr snapToGrid="0">
      <p:cViewPr varScale="1">
        <p:scale>
          <a:sx n="91" d="100"/>
          <a:sy n="91" d="100"/>
        </p:scale>
        <p:origin x="1014" y="84"/>
      </p:cViewPr>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1.png"/><Relationship Id="rId4" Type="http://schemas.openxmlformats.org/officeDocument/2006/relationships/image" Target="../media/image17.png"/></Relationships>
</file>

<file path=ppt/diagrams/_rels/data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1.png"/><Relationship Id="rId4"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502D76-5A83-43F0-B3D7-575A6962BF62}" type="doc">
      <dgm:prSet loTypeId="urn:microsoft.com/office/officeart/2005/8/layout/bList2" loCatId="list" qsTypeId="urn:microsoft.com/office/officeart/2005/8/quickstyle/simple1" qsCatId="simple" csTypeId="urn:microsoft.com/office/officeart/2005/8/colors/colorful3" csCatId="colorful" phldr="1"/>
      <dgm:spPr/>
    </dgm:pt>
    <dgm:pt modelId="{0D89A1A3-BDA3-4288-AE43-28BF5F3C68BF}">
      <dgm:prSet phldrT="[Texte]"/>
      <dgm:spPr>
        <a:solidFill>
          <a:srgbClr val="00A95F"/>
        </a:solidFill>
        <a:ln>
          <a:solidFill>
            <a:srgbClr val="00A95F"/>
          </a:solidFill>
        </a:ln>
      </dgm:spPr>
      <dgm:t>
        <a:bodyPr/>
        <a:lstStyle/>
        <a:p>
          <a:r>
            <a:rPr lang="fr-FR" dirty="0"/>
            <a:t>Le site monmaster.gouv.fr</a:t>
          </a:r>
        </a:p>
      </dgm:t>
    </dgm:pt>
    <dgm:pt modelId="{FC5DE198-2843-4383-8CBA-4B476E53BB08}" type="parTrans" cxnId="{47297AF3-6BA4-45D2-8DF6-052388A45AEF}">
      <dgm:prSet/>
      <dgm:spPr/>
      <dgm:t>
        <a:bodyPr/>
        <a:lstStyle/>
        <a:p>
          <a:endParaRPr lang="fr-FR"/>
        </a:p>
      </dgm:t>
    </dgm:pt>
    <dgm:pt modelId="{8FDB9356-46E3-4CB1-BFC6-0D3FCDCB0EEE}" type="sibTrans" cxnId="{47297AF3-6BA4-45D2-8DF6-052388A45AEF}">
      <dgm:prSet/>
      <dgm:spPr/>
      <dgm:t>
        <a:bodyPr/>
        <a:lstStyle/>
        <a:p>
          <a:endParaRPr lang="fr-FR"/>
        </a:p>
      </dgm:t>
    </dgm:pt>
    <dgm:pt modelId="{7E3C7C4C-7851-4C20-8C79-AF69313242BF}">
      <dgm:prSet phldrT="[Texte]"/>
      <dgm:spPr/>
      <dgm:t>
        <a:bodyPr/>
        <a:lstStyle/>
        <a:p>
          <a:r>
            <a:rPr lang="fr-FR" dirty="0"/>
            <a:t>L’ONISEP</a:t>
          </a:r>
        </a:p>
      </dgm:t>
    </dgm:pt>
    <dgm:pt modelId="{52D3954C-C342-4078-97B6-052377150543}" type="parTrans" cxnId="{212B9469-E3AD-4080-92CD-13387481B899}">
      <dgm:prSet/>
      <dgm:spPr/>
      <dgm:t>
        <a:bodyPr/>
        <a:lstStyle/>
        <a:p>
          <a:endParaRPr lang="fr-FR"/>
        </a:p>
      </dgm:t>
    </dgm:pt>
    <dgm:pt modelId="{A4F52E59-9118-489C-8F2A-00A4DCC0DB20}" type="sibTrans" cxnId="{212B9469-E3AD-4080-92CD-13387481B899}">
      <dgm:prSet/>
      <dgm:spPr/>
      <dgm:t>
        <a:bodyPr/>
        <a:lstStyle/>
        <a:p>
          <a:endParaRPr lang="fr-FR"/>
        </a:p>
      </dgm:t>
    </dgm:pt>
    <dgm:pt modelId="{D1A3A9E6-5DA2-4826-8068-C4538875B09D}">
      <dgm:prSet phldrT="[Texte]"/>
      <dgm:spPr/>
      <dgm:t>
        <a:bodyPr/>
        <a:lstStyle/>
        <a:p>
          <a:r>
            <a:rPr lang="fr-FR" dirty="0"/>
            <a:t>SCUIO et responsables de formation</a:t>
          </a:r>
        </a:p>
      </dgm:t>
    </dgm:pt>
    <dgm:pt modelId="{B73F3B15-745B-451E-AA09-CA2B2AB0A170}" type="parTrans" cxnId="{05F64BB5-BB41-483A-BA17-275E11D4CBA0}">
      <dgm:prSet/>
      <dgm:spPr/>
      <dgm:t>
        <a:bodyPr/>
        <a:lstStyle/>
        <a:p>
          <a:endParaRPr lang="fr-FR"/>
        </a:p>
      </dgm:t>
    </dgm:pt>
    <dgm:pt modelId="{F5091B88-B28E-4D45-9D0E-3B03F61EDB96}" type="sibTrans" cxnId="{05F64BB5-BB41-483A-BA17-275E11D4CBA0}">
      <dgm:prSet/>
      <dgm:spPr/>
      <dgm:t>
        <a:bodyPr/>
        <a:lstStyle/>
        <a:p>
          <a:endParaRPr lang="fr-FR"/>
        </a:p>
      </dgm:t>
    </dgm:pt>
    <dgm:pt modelId="{75C0601E-7522-4CCF-9838-097951459F54}">
      <dgm:prSet/>
      <dgm:spPr>
        <a:ln>
          <a:solidFill>
            <a:srgbClr val="00A95F"/>
          </a:solidFill>
        </a:ln>
      </dgm:spPr>
      <dgm:t>
        <a:bodyPr/>
        <a:lstStyle/>
        <a:p>
          <a:r>
            <a:rPr lang="fr-FR" dirty="0"/>
            <a:t>Trouver tous les </a:t>
          </a:r>
          <a:r>
            <a:rPr lang="fr-FR" dirty="0">
              <a:solidFill>
                <a:schemeClr val="tx1"/>
              </a:solidFill>
            </a:rPr>
            <a:t>diplômes nationaux de master (DNM)</a:t>
          </a:r>
        </a:p>
      </dgm:t>
    </dgm:pt>
    <dgm:pt modelId="{FC32D3FB-B5BA-43AC-A889-C77352BF706F}" type="parTrans" cxnId="{D839D4E0-C2DF-49C8-9B3E-060594CE913F}">
      <dgm:prSet/>
      <dgm:spPr/>
      <dgm:t>
        <a:bodyPr/>
        <a:lstStyle/>
        <a:p>
          <a:endParaRPr lang="fr-FR"/>
        </a:p>
      </dgm:t>
    </dgm:pt>
    <dgm:pt modelId="{AF01B238-E3FC-4398-8614-EDD6C8F72340}" type="sibTrans" cxnId="{D839D4E0-C2DF-49C8-9B3E-060594CE913F}">
      <dgm:prSet/>
      <dgm:spPr/>
      <dgm:t>
        <a:bodyPr/>
        <a:lstStyle/>
        <a:p>
          <a:endParaRPr lang="fr-FR"/>
        </a:p>
      </dgm:t>
    </dgm:pt>
    <dgm:pt modelId="{8A2A9B2F-4C26-45AD-BC6E-A8BDBFCDFE74}">
      <dgm:prSet/>
      <dgm:spPr>
        <a:ln>
          <a:solidFill>
            <a:srgbClr val="00A95F"/>
          </a:solidFill>
        </a:ln>
      </dgm:spPr>
      <dgm:t>
        <a:bodyPr/>
        <a:lstStyle/>
        <a:p>
          <a:r>
            <a:rPr lang="fr-FR" dirty="0"/>
            <a:t>Filtrer par mention de licence, par établissement, …</a:t>
          </a:r>
        </a:p>
      </dgm:t>
    </dgm:pt>
    <dgm:pt modelId="{CE07CABF-1020-46CC-8F62-BC262B66946F}" type="parTrans" cxnId="{74207E2E-C3A2-4517-AFB3-E0BA6DB04DC2}">
      <dgm:prSet/>
      <dgm:spPr/>
      <dgm:t>
        <a:bodyPr/>
        <a:lstStyle/>
        <a:p>
          <a:endParaRPr lang="fr-FR"/>
        </a:p>
      </dgm:t>
    </dgm:pt>
    <dgm:pt modelId="{6E63FAB2-20AE-43B2-B554-84C377197509}" type="sibTrans" cxnId="{74207E2E-C3A2-4517-AFB3-E0BA6DB04DC2}">
      <dgm:prSet/>
      <dgm:spPr/>
      <dgm:t>
        <a:bodyPr/>
        <a:lstStyle/>
        <a:p>
          <a:endParaRPr lang="fr-FR"/>
        </a:p>
      </dgm:t>
    </dgm:pt>
    <dgm:pt modelId="{F37B0591-67FC-4014-88AA-DC080CB559B5}">
      <dgm:prSet/>
      <dgm:spPr>
        <a:ln>
          <a:solidFill>
            <a:srgbClr val="00A95F"/>
          </a:solidFill>
        </a:ln>
      </dgm:spPr>
      <dgm:t>
        <a:bodyPr/>
        <a:lstStyle/>
        <a:p>
          <a:r>
            <a:rPr lang="fr-FR" dirty="0"/>
            <a:t>Rechercher par carte</a:t>
          </a:r>
        </a:p>
      </dgm:t>
    </dgm:pt>
    <dgm:pt modelId="{C284473C-7E08-4FEE-9157-3029EC93B1E5}" type="parTrans" cxnId="{45BACCF6-E59A-4FBB-9F5C-B8A7A0BB2A81}">
      <dgm:prSet/>
      <dgm:spPr/>
      <dgm:t>
        <a:bodyPr/>
        <a:lstStyle/>
        <a:p>
          <a:endParaRPr lang="fr-FR"/>
        </a:p>
      </dgm:t>
    </dgm:pt>
    <dgm:pt modelId="{0DF659D4-7438-432E-9B08-BF0D77916A0B}" type="sibTrans" cxnId="{45BACCF6-E59A-4FBB-9F5C-B8A7A0BB2A81}">
      <dgm:prSet/>
      <dgm:spPr/>
      <dgm:t>
        <a:bodyPr/>
        <a:lstStyle/>
        <a:p>
          <a:endParaRPr lang="fr-FR"/>
        </a:p>
      </dgm:t>
    </dgm:pt>
    <dgm:pt modelId="{EF6170E1-19C0-4D65-818F-401860CC2156}">
      <dgm:prSet/>
      <dgm:spPr/>
      <dgm:t>
        <a:bodyPr/>
        <a:lstStyle/>
        <a:p>
          <a:r>
            <a:rPr lang="fr-FR" dirty="0"/>
            <a:t>Questions sur l’orientation</a:t>
          </a:r>
        </a:p>
      </dgm:t>
    </dgm:pt>
    <dgm:pt modelId="{620D1DBD-ACDC-469A-A3FE-3A4E8F19B90D}" type="parTrans" cxnId="{EBA920BD-D390-4F2D-AB82-2692411CC5B1}">
      <dgm:prSet/>
      <dgm:spPr/>
      <dgm:t>
        <a:bodyPr/>
        <a:lstStyle/>
        <a:p>
          <a:endParaRPr lang="fr-FR"/>
        </a:p>
      </dgm:t>
    </dgm:pt>
    <dgm:pt modelId="{9FF99ADF-9119-463E-B530-17FC68772208}" type="sibTrans" cxnId="{EBA920BD-D390-4F2D-AB82-2692411CC5B1}">
      <dgm:prSet/>
      <dgm:spPr/>
      <dgm:t>
        <a:bodyPr/>
        <a:lstStyle/>
        <a:p>
          <a:endParaRPr lang="fr-FR"/>
        </a:p>
      </dgm:t>
    </dgm:pt>
    <dgm:pt modelId="{83920786-00BA-4CC3-8D46-11E0C1821AA8}">
      <dgm:prSet/>
      <dgm:spPr/>
      <dgm:t>
        <a:bodyPr/>
        <a:lstStyle/>
        <a:p>
          <a:r>
            <a:rPr lang="fr-FR" dirty="0"/>
            <a:t>Questions sur les professions, les débouchés</a:t>
          </a:r>
        </a:p>
      </dgm:t>
    </dgm:pt>
    <dgm:pt modelId="{20FF4356-9354-47BC-8EE2-0EE3422F5044}" type="parTrans" cxnId="{9EC45823-2E1A-43C1-AEFC-0C90ECA8137A}">
      <dgm:prSet/>
      <dgm:spPr/>
      <dgm:t>
        <a:bodyPr/>
        <a:lstStyle/>
        <a:p>
          <a:endParaRPr lang="fr-FR"/>
        </a:p>
      </dgm:t>
    </dgm:pt>
    <dgm:pt modelId="{C3E02D0E-BF52-4F73-85FA-2E595FC05020}" type="sibTrans" cxnId="{9EC45823-2E1A-43C1-AEFC-0C90ECA8137A}">
      <dgm:prSet/>
      <dgm:spPr/>
      <dgm:t>
        <a:bodyPr/>
        <a:lstStyle/>
        <a:p>
          <a:endParaRPr lang="fr-FR"/>
        </a:p>
      </dgm:t>
    </dgm:pt>
    <dgm:pt modelId="{499198DA-31B3-4D88-8555-A7CA884B00F8}">
      <dgm:prSet/>
      <dgm:spPr/>
      <dgm:t>
        <a:bodyPr/>
        <a:lstStyle/>
        <a:p>
          <a:r>
            <a:rPr lang="fr-FR" dirty="0"/>
            <a:t>Questions sur les formations</a:t>
          </a:r>
        </a:p>
      </dgm:t>
    </dgm:pt>
    <dgm:pt modelId="{9E882A26-FFD2-4906-81B4-86FEA4F808EA}" type="parTrans" cxnId="{3BF8A2B5-F22C-4638-976C-99432F8EC9A9}">
      <dgm:prSet/>
      <dgm:spPr/>
      <dgm:t>
        <a:bodyPr/>
        <a:lstStyle/>
        <a:p>
          <a:endParaRPr lang="fr-FR"/>
        </a:p>
      </dgm:t>
    </dgm:pt>
    <dgm:pt modelId="{D316B472-447C-4131-A226-EFF02C5617A5}" type="sibTrans" cxnId="{3BF8A2B5-F22C-4638-976C-99432F8EC9A9}">
      <dgm:prSet/>
      <dgm:spPr/>
      <dgm:t>
        <a:bodyPr/>
        <a:lstStyle/>
        <a:p>
          <a:endParaRPr lang="fr-FR"/>
        </a:p>
      </dgm:t>
    </dgm:pt>
    <dgm:pt modelId="{1095A3FE-2F2A-4DBA-9AB5-4281A290C32E}">
      <dgm:prSet/>
      <dgm:spPr/>
      <dgm:t>
        <a:bodyPr/>
        <a:lstStyle/>
        <a:p>
          <a:r>
            <a:rPr lang="fr-FR" dirty="0"/>
            <a:t>Questions sur les attendus, les modalités d’examen</a:t>
          </a:r>
        </a:p>
      </dgm:t>
    </dgm:pt>
    <dgm:pt modelId="{5178BC74-8026-4750-A59F-456241078A0C}" type="parTrans" cxnId="{3B02101C-D6A9-4DF2-8BB7-68FC617EE178}">
      <dgm:prSet/>
      <dgm:spPr/>
      <dgm:t>
        <a:bodyPr/>
        <a:lstStyle/>
        <a:p>
          <a:endParaRPr lang="fr-FR"/>
        </a:p>
      </dgm:t>
    </dgm:pt>
    <dgm:pt modelId="{EF3A2718-15E9-4945-92A9-13DBE0823959}" type="sibTrans" cxnId="{3B02101C-D6A9-4DF2-8BB7-68FC617EE178}">
      <dgm:prSet/>
      <dgm:spPr/>
      <dgm:t>
        <a:bodyPr/>
        <a:lstStyle/>
        <a:p>
          <a:endParaRPr lang="fr-FR"/>
        </a:p>
      </dgm:t>
    </dgm:pt>
    <dgm:pt modelId="{15D7DFD2-B7E5-4EAD-9CCF-59A793A6757E}" type="pres">
      <dgm:prSet presAssocID="{9F502D76-5A83-43F0-B3D7-575A6962BF62}" presName="diagram" presStyleCnt="0">
        <dgm:presLayoutVars>
          <dgm:dir/>
          <dgm:animLvl val="lvl"/>
          <dgm:resizeHandles val="exact"/>
        </dgm:presLayoutVars>
      </dgm:prSet>
      <dgm:spPr/>
    </dgm:pt>
    <dgm:pt modelId="{2D342E0A-D8C0-46F1-9325-7EB5967EC34E}" type="pres">
      <dgm:prSet presAssocID="{0D89A1A3-BDA3-4288-AE43-28BF5F3C68BF}" presName="compNode" presStyleCnt="0"/>
      <dgm:spPr/>
    </dgm:pt>
    <dgm:pt modelId="{4FA24B5E-F583-4951-B3BB-4EEC17574E24}" type="pres">
      <dgm:prSet presAssocID="{0D89A1A3-BDA3-4288-AE43-28BF5F3C68BF}" presName="childRect" presStyleLbl="bgAcc1" presStyleIdx="0" presStyleCnt="3">
        <dgm:presLayoutVars>
          <dgm:bulletEnabled val="1"/>
        </dgm:presLayoutVars>
      </dgm:prSet>
      <dgm:spPr/>
    </dgm:pt>
    <dgm:pt modelId="{0095D03B-F50F-41AD-9625-DA7BF109687E}" type="pres">
      <dgm:prSet presAssocID="{0D89A1A3-BDA3-4288-AE43-28BF5F3C68BF}" presName="parentText" presStyleLbl="node1" presStyleIdx="0" presStyleCnt="0">
        <dgm:presLayoutVars>
          <dgm:chMax val="0"/>
          <dgm:bulletEnabled val="1"/>
        </dgm:presLayoutVars>
      </dgm:prSet>
      <dgm:spPr/>
    </dgm:pt>
    <dgm:pt modelId="{CA6C565C-5B41-4167-A4C5-7590E0C6BB9D}" type="pres">
      <dgm:prSet presAssocID="{0D89A1A3-BDA3-4288-AE43-28BF5F3C68BF}" presName="parentRect" presStyleLbl="alignNode1" presStyleIdx="0" presStyleCnt="3"/>
      <dgm:spPr/>
    </dgm:pt>
    <dgm:pt modelId="{36813190-F173-4711-B908-C21A5D7DD019}" type="pres">
      <dgm:prSet presAssocID="{0D89A1A3-BDA3-4288-AE43-28BF5F3C68BF}" presName="adorn" presStyleLbl="fgAccFollowNode1" presStyleIdx="0" presStyleCnt="3"/>
      <dgm:spPr>
        <a:blipFill rotWithShape="1">
          <a:blip xmlns:r="http://schemas.openxmlformats.org/officeDocument/2006/relationships" r:embed="rId1"/>
          <a:stretch>
            <a:fillRect/>
          </a:stretch>
        </a:blipFill>
      </dgm:spPr>
    </dgm:pt>
    <dgm:pt modelId="{BCC79D45-CB0F-4A5E-8D22-B7E965013623}" type="pres">
      <dgm:prSet presAssocID="{8FDB9356-46E3-4CB1-BFC6-0D3FCDCB0EEE}" presName="sibTrans" presStyleLbl="sibTrans2D1" presStyleIdx="0" presStyleCnt="0"/>
      <dgm:spPr/>
    </dgm:pt>
    <dgm:pt modelId="{9E0EBCC6-D845-464E-A4F0-921EE48DD7BC}" type="pres">
      <dgm:prSet presAssocID="{7E3C7C4C-7851-4C20-8C79-AF69313242BF}" presName="compNode" presStyleCnt="0"/>
      <dgm:spPr/>
    </dgm:pt>
    <dgm:pt modelId="{FCBDEB7B-2E86-4C5A-B1EB-6C502366A02D}" type="pres">
      <dgm:prSet presAssocID="{7E3C7C4C-7851-4C20-8C79-AF69313242BF}" presName="childRect" presStyleLbl="bgAcc1" presStyleIdx="1" presStyleCnt="3">
        <dgm:presLayoutVars>
          <dgm:bulletEnabled val="1"/>
        </dgm:presLayoutVars>
      </dgm:prSet>
      <dgm:spPr/>
    </dgm:pt>
    <dgm:pt modelId="{3E68C446-EECE-47E5-8694-F6E57DF635F4}" type="pres">
      <dgm:prSet presAssocID="{7E3C7C4C-7851-4C20-8C79-AF69313242BF}" presName="parentText" presStyleLbl="node1" presStyleIdx="0" presStyleCnt="0">
        <dgm:presLayoutVars>
          <dgm:chMax val="0"/>
          <dgm:bulletEnabled val="1"/>
        </dgm:presLayoutVars>
      </dgm:prSet>
      <dgm:spPr/>
    </dgm:pt>
    <dgm:pt modelId="{FF294A44-B9D3-4676-BDC6-283413BF35B5}" type="pres">
      <dgm:prSet presAssocID="{7E3C7C4C-7851-4C20-8C79-AF69313242BF}" presName="parentRect" presStyleLbl="alignNode1" presStyleIdx="1" presStyleCnt="3"/>
      <dgm:spPr/>
    </dgm:pt>
    <dgm:pt modelId="{2B9B0229-D252-46E3-8376-950FAE3BC7D7}" type="pres">
      <dgm:prSet presAssocID="{7E3C7C4C-7851-4C20-8C79-AF69313242BF}" presName="adorn" presStyleLbl="fgAccFollowNode1" presStyleIdx="1" presStyleCnt="3" custLinFactNeighborY="3051"/>
      <dgm:spPr>
        <a:blipFill rotWithShape="1">
          <a:blip xmlns:r="http://schemas.openxmlformats.org/officeDocument/2006/relationships" r:embed="rId2"/>
          <a:stretch>
            <a:fillRect/>
          </a:stretch>
        </a:blipFill>
      </dgm:spPr>
    </dgm:pt>
    <dgm:pt modelId="{9253330F-9C97-4916-8362-10CF335BA230}" type="pres">
      <dgm:prSet presAssocID="{A4F52E59-9118-489C-8F2A-00A4DCC0DB20}" presName="sibTrans" presStyleLbl="sibTrans2D1" presStyleIdx="0" presStyleCnt="0"/>
      <dgm:spPr/>
    </dgm:pt>
    <dgm:pt modelId="{7A423531-4DCA-461B-A2F0-A86688F9AF85}" type="pres">
      <dgm:prSet presAssocID="{D1A3A9E6-5DA2-4826-8068-C4538875B09D}" presName="compNode" presStyleCnt="0"/>
      <dgm:spPr/>
    </dgm:pt>
    <dgm:pt modelId="{685D6B6A-78B3-46B4-AB4D-A4BF4F40C856}" type="pres">
      <dgm:prSet presAssocID="{D1A3A9E6-5DA2-4826-8068-C4538875B09D}" presName="childRect" presStyleLbl="bgAcc1" presStyleIdx="2" presStyleCnt="3">
        <dgm:presLayoutVars>
          <dgm:bulletEnabled val="1"/>
        </dgm:presLayoutVars>
      </dgm:prSet>
      <dgm:spPr/>
    </dgm:pt>
    <dgm:pt modelId="{9FA5DAE3-307C-4B97-BD26-05D33CFA4B41}" type="pres">
      <dgm:prSet presAssocID="{D1A3A9E6-5DA2-4826-8068-C4538875B09D}" presName="parentText" presStyleLbl="node1" presStyleIdx="0" presStyleCnt="0">
        <dgm:presLayoutVars>
          <dgm:chMax val="0"/>
          <dgm:bulletEnabled val="1"/>
        </dgm:presLayoutVars>
      </dgm:prSet>
      <dgm:spPr/>
    </dgm:pt>
    <dgm:pt modelId="{938727B4-C60D-462E-B69D-5A026FC4A3A5}" type="pres">
      <dgm:prSet presAssocID="{D1A3A9E6-5DA2-4826-8068-C4538875B09D}" presName="parentRect" presStyleLbl="alignNode1" presStyleIdx="2" presStyleCnt="3"/>
      <dgm:spPr/>
    </dgm:pt>
    <dgm:pt modelId="{C5DB53A0-C785-44CA-908F-8C9155282096}" type="pres">
      <dgm:prSet presAssocID="{D1A3A9E6-5DA2-4826-8068-C4538875B09D}" presName="adorn" presStyleLbl="fgAccFollowNode1" presStyleIdx="2" presStyleCnt="3"/>
      <dgm:spPr>
        <a:blipFill rotWithShape="1">
          <a:blip xmlns:r="http://schemas.openxmlformats.org/officeDocument/2006/relationships" r:embed="rId3"/>
          <a:stretch>
            <a:fillRect/>
          </a:stretch>
        </a:blipFill>
      </dgm:spPr>
    </dgm:pt>
  </dgm:ptLst>
  <dgm:cxnLst>
    <dgm:cxn modelId="{83B49602-BC58-41F3-95DF-7A87169A793E}" type="presOf" srcId="{8A2A9B2F-4C26-45AD-BC6E-A8BDBFCDFE74}" destId="{4FA24B5E-F583-4951-B3BB-4EEC17574E24}" srcOrd="0" destOrd="1" presId="urn:microsoft.com/office/officeart/2005/8/layout/bList2"/>
    <dgm:cxn modelId="{EAA43A0B-DB73-4C9F-8E66-01A0B2C3EB6E}" type="presOf" srcId="{7E3C7C4C-7851-4C20-8C79-AF69313242BF}" destId="{3E68C446-EECE-47E5-8694-F6E57DF635F4}" srcOrd="0" destOrd="0" presId="urn:microsoft.com/office/officeart/2005/8/layout/bList2"/>
    <dgm:cxn modelId="{7D473A0D-3657-4F47-BA59-C63801A0D956}" type="presOf" srcId="{EF6170E1-19C0-4D65-818F-401860CC2156}" destId="{FCBDEB7B-2E86-4C5A-B1EB-6C502366A02D}" srcOrd="0" destOrd="0" presId="urn:microsoft.com/office/officeart/2005/8/layout/bList2"/>
    <dgm:cxn modelId="{3B02101C-D6A9-4DF2-8BB7-68FC617EE178}" srcId="{D1A3A9E6-5DA2-4826-8068-C4538875B09D}" destId="{1095A3FE-2F2A-4DBA-9AB5-4281A290C32E}" srcOrd="1" destOrd="0" parTransId="{5178BC74-8026-4750-A59F-456241078A0C}" sibTransId="{EF3A2718-15E9-4945-92A9-13DBE0823959}"/>
    <dgm:cxn modelId="{8D398F1F-EEE0-4B63-99D8-4C9EA2B98643}" type="presOf" srcId="{1095A3FE-2F2A-4DBA-9AB5-4281A290C32E}" destId="{685D6B6A-78B3-46B4-AB4D-A4BF4F40C856}" srcOrd="0" destOrd="1" presId="urn:microsoft.com/office/officeart/2005/8/layout/bList2"/>
    <dgm:cxn modelId="{9EC45823-2E1A-43C1-AEFC-0C90ECA8137A}" srcId="{7E3C7C4C-7851-4C20-8C79-AF69313242BF}" destId="{83920786-00BA-4CC3-8D46-11E0C1821AA8}" srcOrd="1" destOrd="0" parTransId="{20FF4356-9354-47BC-8EE2-0EE3422F5044}" sibTransId="{C3E02D0E-BF52-4F73-85FA-2E595FC05020}"/>
    <dgm:cxn modelId="{92B8BB24-CC9A-4A26-A2AD-A00410DDD512}" type="presOf" srcId="{7E3C7C4C-7851-4C20-8C79-AF69313242BF}" destId="{FF294A44-B9D3-4676-BDC6-283413BF35B5}" srcOrd="1" destOrd="0" presId="urn:microsoft.com/office/officeart/2005/8/layout/bList2"/>
    <dgm:cxn modelId="{74207E2E-C3A2-4517-AFB3-E0BA6DB04DC2}" srcId="{0D89A1A3-BDA3-4288-AE43-28BF5F3C68BF}" destId="{8A2A9B2F-4C26-45AD-BC6E-A8BDBFCDFE74}" srcOrd="1" destOrd="0" parTransId="{CE07CABF-1020-46CC-8F62-BC262B66946F}" sibTransId="{6E63FAB2-20AE-43B2-B554-84C377197509}"/>
    <dgm:cxn modelId="{37CE7734-06BF-4865-B45D-2BAD72F26315}" type="presOf" srcId="{A4F52E59-9118-489C-8F2A-00A4DCC0DB20}" destId="{9253330F-9C97-4916-8362-10CF335BA230}" srcOrd="0" destOrd="0" presId="urn:microsoft.com/office/officeart/2005/8/layout/bList2"/>
    <dgm:cxn modelId="{EAADC142-E712-40FE-A962-262A7B4AE703}" type="presOf" srcId="{9F502D76-5A83-43F0-B3D7-575A6962BF62}" destId="{15D7DFD2-B7E5-4EAD-9CCF-59A793A6757E}" srcOrd="0" destOrd="0" presId="urn:microsoft.com/office/officeart/2005/8/layout/bList2"/>
    <dgm:cxn modelId="{DAA44C65-B27D-456F-B9DC-65ADFA29F822}" type="presOf" srcId="{D1A3A9E6-5DA2-4826-8068-C4538875B09D}" destId="{9FA5DAE3-307C-4B97-BD26-05D33CFA4B41}" srcOrd="0" destOrd="0" presId="urn:microsoft.com/office/officeart/2005/8/layout/bList2"/>
    <dgm:cxn modelId="{D16F4E67-6CA2-4100-B027-57502FC5D30B}" type="presOf" srcId="{499198DA-31B3-4D88-8555-A7CA884B00F8}" destId="{685D6B6A-78B3-46B4-AB4D-A4BF4F40C856}" srcOrd="0" destOrd="0" presId="urn:microsoft.com/office/officeart/2005/8/layout/bList2"/>
    <dgm:cxn modelId="{51DF7748-6EB0-4F99-BC5E-464852567153}" type="presOf" srcId="{8FDB9356-46E3-4CB1-BFC6-0D3FCDCB0EEE}" destId="{BCC79D45-CB0F-4A5E-8D22-B7E965013623}" srcOrd="0" destOrd="0" presId="urn:microsoft.com/office/officeart/2005/8/layout/bList2"/>
    <dgm:cxn modelId="{212B9469-E3AD-4080-92CD-13387481B899}" srcId="{9F502D76-5A83-43F0-B3D7-575A6962BF62}" destId="{7E3C7C4C-7851-4C20-8C79-AF69313242BF}" srcOrd="1" destOrd="0" parTransId="{52D3954C-C342-4078-97B6-052377150543}" sibTransId="{A4F52E59-9118-489C-8F2A-00A4DCC0DB20}"/>
    <dgm:cxn modelId="{2C880975-8926-4620-9CB3-A1A8685F83B4}" type="presOf" srcId="{0D89A1A3-BDA3-4288-AE43-28BF5F3C68BF}" destId="{0095D03B-F50F-41AD-9625-DA7BF109687E}" srcOrd="0" destOrd="0" presId="urn:microsoft.com/office/officeart/2005/8/layout/bList2"/>
    <dgm:cxn modelId="{0C721681-9CD9-42AB-B2AD-520B86EC28CF}" type="presOf" srcId="{F37B0591-67FC-4014-88AA-DC080CB559B5}" destId="{4FA24B5E-F583-4951-B3BB-4EEC17574E24}" srcOrd="0" destOrd="2" presId="urn:microsoft.com/office/officeart/2005/8/layout/bList2"/>
    <dgm:cxn modelId="{CFEB79A7-3163-47CE-80DB-98C3144FE630}" type="presOf" srcId="{75C0601E-7522-4CCF-9838-097951459F54}" destId="{4FA24B5E-F583-4951-B3BB-4EEC17574E24}" srcOrd="0" destOrd="0" presId="urn:microsoft.com/office/officeart/2005/8/layout/bList2"/>
    <dgm:cxn modelId="{C0ACEFA9-5106-4BCC-AC69-27FA73B2D102}" type="presOf" srcId="{0D89A1A3-BDA3-4288-AE43-28BF5F3C68BF}" destId="{CA6C565C-5B41-4167-A4C5-7590E0C6BB9D}" srcOrd="1" destOrd="0" presId="urn:microsoft.com/office/officeart/2005/8/layout/bList2"/>
    <dgm:cxn modelId="{05F64BB5-BB41-483A-BA17-275E11D4CBA0}" srcId="{9F502D76-5A83-43F0-B3D7-575A6962BF62}" destId="{D1A3A9E6-5DA2-4826-8068-C4538875B09D}" srcOrd="2" destOrd="0" parTransId="{B73F3B15-745B-451E-AA09-CA2B2AB0A170}" sibTransId="{F5091B88-B28E-4D45-9D0E-3B03F61EDB96}"/>
    <dgm:cxn modelId="{3BF8A2B5-F22C-4638-976C-99432F8EC9A9}" srcId="{D1A3A9E6-5DA2-4826-8068-C4538875B09D}" destId="{499198DA-31B3-4D88-8555-A7CA884B00F8}" srcOrd="0" destOrd="0" parTransId="{9E882A26-FFD2-4906-81B4-86FEA4F808EA}" sibTransId="{D316B472-447C-4131-A226-EFF02C5617A5}"/>
    <dgm:cxn modelId="{EBA920BD-D390-4F2D-AB82-2692411CC5B1}" srcId="{7E3C7C4C-7851-4C20-8C79-AF69313242BF}" destId="{EF6170E1-19C0-4D65-818F-401860CC2156}" srcOrd="0" destOrd="0" parTransId="{620D1DBD-ACDC-469A-A3FE-3A4E8F19B90D}" sibTransId="{9FF99ADF-9119-463E-B530-17FC68772208}"/>
    <dgm:cxn modelId="{374793D3-EE4D-484C-85B1-00181DABE3A3}" type="presOf" srcId="{83920786-00BA-4CC3-8D46-11E0C1821AA8}" destId="{FCBDEB7B-2E86-4C5A-B1EB-6C502366A02D}" srcOrd="0" destOrd="1" presId="urn:microsoft.com/office/officeart/2005/8/layout/bList2"/>
    <dgm:cxn modelId="{D839D4E0-C2DF-49C8-9B3E-060594CE913F}" srcId="{0D89A1A3-BDA3-4288-AE43-28BF5F3C68BF}" destId="{75C0601E-7522-4CCF-9838-097951459F54}" srcOrd="0" destOrd="0" parTransId="{FC32D3FB-B5BA-43AC-A889-C77352BF706F}" sibTransId="{AF01B238-E3FC-4398-8614-EDD6C8F72340}"/>
    <dgm:cxn modelId="{47297AF3-6BA4-45D2-8DF6-052388A45AEF}" srcId="{9F502D76-5A83-43F0-B3D7-575A6962BF62}" destId="{0D89A1A3-BDA3-4288-AE43-28BF5F3C68BF}" srcOrd="0" destOrd="0" parTransId="{FC5DE198-2843-4383-8CBA-4B476E53BB08}" sibTransId="{8FDB9356-46E3-4CB1-BFC6-0D3FCDCB0EEE}"/>
    <dgm:cxn modelId="{9EC8E7F4-4EAF-4A4F-B9F1-58EF4013A620}" type="presOf" srcId="{D1A3A9E6-5DA2-4826-8068-C4538875B09D}" destId="{938727B4-C60D-462E-B69D-5A026FC4A3A5}" srcOrd="1" destOrd="0" presId="urn:microsoft.com/office/officeart/2005/8/layout/bList2"/>
    <dgm:cxn modelId="{45BACCF6-E59A-4FBB-9F5C-B8A7A0BB2A81}" srcId="{0D89A1A3-BDA3-4288-AE43-28BF5F3C68BF}" destId="{F37B0591-67FC-4014-88AA-DC080CB559B5}" srcOrd="2" destOrd="0" parTransId="{C284473C-7E08-4FEE-9157-3029EC93B1E5}" sibTransId="{0DF659D4-7438-432E-9B08-BF0D77916A0B}"/>
    <dgm:cxn modelId="{60D72240-025E-4B07-BB32-3D90B54DE78D}" type="presParOf" srcId="{15D7DFD2-B7E5-4EAD-9CCF-59A793A6757E}" destId="{2D342E0A-D8C0-46F1-9325-7EB5967EC34E}" srcOrd="0" destOrd="0" presId="urn:microsoft.com/office/officeart/2005/8/layout/bList2"/>
    <dgm:cxn modelId="{910AEBB1-87DB-496F-9714-C1EE7BBD9079}" type="presParOf" srcId="{2D342E0A-D8C0-46F1-9325-7EB5967EC34E}" destId="{4FA24B5E-F583-4951-B3BB-4EEC17574E24}" srcOrd="0" destOrd="0" presId="urn:microsoft.com/office/officeart/2005/8/layout/bList2"/>
    <dgm:cxn modelId="{BD21A7CA-31C5-4866-B5F2-1011A212BF54}" type="presParOf" srcId="{2D342E0A-D8C0-46F1-9325-7EB5967EC34E}" destId="{0095D03B-F50F-41AD-9625-DA7BF109687E}" srcOrd="1" destOrd="0" presId="urn:microsoft.com/office/officeart/2005/8/layout/bList2"/>
    <dgm:cxn modelId="{E0882C25-531C-4CE5-AC73-2534A9218670}" type="presParOf" srcId="{2D342E0A-D8C0-46F1-9325-7EB5967EC34E}" destId="{CA6C565C-5B41-4167-A4C5-7590E0C6BB9D}" srcOrd="2" destOrd="0" presId="urn:microsoft.com/office/officeart/2005/8/layout/bList2"/>
    <dgm:cxn modelId="{A511F539-92B8-4AA8-BBC5-753617C66EFA}" type="presParOf" srcId="{2D342E0A-D8C0-46F1-9325-7EB5967EC34E}" destId="{36813190-F173-4711-B908-C21A5D7DD019}" srcOrd="3" destOrd="0" presId="urn:microsoft.com/office/officeart/2005/8/layout/bList2"/>
    <dgm:cxn modelId="{71E6F298-BE44-45DC-B4E3-DA17C6C7BFB3}" type="presParOf" srcId="{15D7DFD2-B7E5-4EAD-9CCF-59A793A6757E}" destId="{BCC79D45-CB0F-4A5E-8D22-B7E965013623}" srcOrd="1" destOrd="0" presId="urn:microsoft.com/office/officeart/2005/8/layout/bList2"/>
    <dgm:cxn modelId="{883DF2D0-8501-4A60-9113-0A6503249221}" type="presParOf" srcId="{15D7DFD2-B7E5-4EAD-9CCF-59A793A6757E}" destId="{9E0EBCC6-D845-464E-A4F0-921EE48DD7BC}" srcOrd="2" destOrd="0" presId="urn:microsoft.com/office/officeart/2005/8/layout/bList2"/>
    <dgm:cxn modelId="{14510F71-9F57-4470-8215-1500508E937E}" type="presParOf" srcId="{9E0EBCC6-D845-464E-A4F0-921EE48DD7BC}" destId="{FCBDEB7B-2E86-4C5A-B1EB-6C502366A02D}" srcOrd="0" destOrd="0" presId="urn:microsoft.com/office/officeart/2005/8/layout/bList2"/>
    <dgm:cxn modelId="{E010CB4D-AAC4-4F46-A1DE-808FB0B8608F}" type="presParOf" srcId="{9E0EBCC6-D845-464E-A4F0-921EE48DD7BC}" destId="{3E68C446-EECE-47E5-8694-F6E57DF635F4}" srcOrd="1" destOrd="0" presId="urn:microsoft.com/office/officeart/2005/8/layout/bList2"/>
    <dgm:cxn modelId="{76E50AC1-DFCB-4A6E-A7AC-00009F70E477}" type="presParOf" srcId="{9E0EBCC6-D845-464E-A4F0-921EE48DD7BC}" destId="{FF294A44-B9D3-4676-BDC6-283413BF35B5}" srcOrd="2" destOrd="0" presId="urn:microsoft.com/office/officeart/2005/8/layout/bList2"/>
    <dgm:cxn modelId="{B01A0C6A-6009-45E2-B543-BD5A3A0ACEE3}" type="presParOf" srcId="{9E0EBCC6-D845-464E-A4F0-921EE48DD7BC}" destId="{2B9B0229-D252-46E3-8376-950FAE3BC7D7}" srcOrd="3" destOrd="0" presId="urn:microsoft.com/office/officeart/2005/8/layout/bList2"/>
    <dgm:cxn modelId="{8B842B22-AA88-481C-97E0-F59E01D4D126}" type="presParOf" srcId="{15D7DFD2-B7E5-4EAD-9CCF-59A793A6757E}" destId="{9253330F-9C97-4916-8362-10CF335BA230}" srcOrd="3" destOrd="0" presId="urn:microsoft.com/office/officeart/2005/8/layout/bList2"/>
    <dgm:cxn modelId="{79F939F0-CC7E-450D-9AFE-24658B29EDF0}" type="presParOf" srcId="{15D7DFD2-B7E5-4EAD-9CCF-59A793A6757E}" destId="{7A423531-4DCA-461B-A2F0-A86688F9AF85}" srcOrd="4" destOrd="0" presId="urn:microsoft.com/office/officeart/2005/8/layout/bList2"/>
    <dgm:cxn modelId="{72D92F41-C2F0-4C26-A972-B467BB1715EC}" type="presParOf" srcId="{7A423531-4DCA-461B-A2F0-A86688F9AF85}" destId="{685D6B6A-78B3-46B4-AB4D-A4BF4F40C856}" srcOrd="0" destOrd="0" presId="urn:microsoft.com/office/officeart/2005/8/layout/bList2"/>
    <dgm:cxn modelId="{15B92E5E-0280-4274-9D94-1A1985DFFDE2}" type="presParOf" srcId="{7A423531-4DCA-461B-A2F0-A86688F9AF85}" destId="{9FA5DAE3-307C-4B97-BD26-05D33CFA4B41}" srcOrd="1" destOrd="0" presId="urn:microsoft.com/office/officeart/2005/8/layout/bList2"/>
    <dgm:cxn modelId="{BC87D77E-6B4C-47FE-B32A-6F60623209BB}" type="presParOf" srcId="{7A423531-4DCA-461B-A2F0-A86688F9AF85}" destId="{938727B4-C60D-462E-B69D-5A026FC4A3A5}" srcOrd="2" destOrd="0" presId="urn:microsoft.com/office/officeart/2005/8/layout/bList2"/>
    <dgm:cxn modelId="{4DE1F283-4569-4389-A2C1-CA2B53DCF929}" type="presParOf" srcId="{7A423531-4DCA-461B-A2F0-A86688F9AF85}" destId="{C5DB53A0-C785-44CA-908F-8C9155282096}"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1C921B5-D486-4A5D-8854-1B38B2DE7EF7}"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fr-FR"/>
        </a:p>
      </dgm:t>
    </dgm:pt>
    <dgm:pt modelId="{1B5A765C-7FE1-40E0-82B3-A957BBBF64CB}">
      <dgm:prSet phldrT="[Texte]"/>
      <dgm:spPr>
        <a:solidFill>
          <a:srgbClr val="7AB1E8"/>
        </a:solidFill>
      </dgm:spPr>
      <dgm:t>
        <a:bodyPr/>
        <a:lstStyle/>
        <a:p>
          <a:r>
            <a:rPr lang="fr-FR" dirty="0"/>
            <a:t>Participation à la phase complémentaire  </a:t>
          </a:r>
        </a:p>
      </dgm:t>
    </dgm:pt>
    <dgm:pt modelId="{0BB17836-471D-425E-B2C4-2EFE98F62312}" type="parTrans" cxnId="{6267A7FE-3721-4839-AC7B-DBFF259CC0BC}">
      <dgm:prSet/>
      <dgm:spPr/>
      <dgm:t>
        <a:bodyPr/>
        <a:lstStyle/>
        <a:p>
          <a:endParaRPr lang="fr-FR"/>
        </a:p>
      </dgm:t>
    </dgm:pt>
    <dgm:pt modelId="{42EC4D3F-C00D-414D-A337-5220C220F13E}" type="sibTrans" cxnId="{6267A7FE-3721-4839-AC7B-DBFF259CC0BC}">
      <dgm:prSet/>
      <dgm:spPr/>
      <dgm:t>
        <a:bodyPr/>
        <a:lstStyle/>
        <a:p>
          <a:endParaRPr lang="fr-FR"/>
        </a:p>
      </dgm:t>
    </dgm:pt>
    <dgm:pt modelId="{1331C236-23C3-40CE-9364-5588AC850B61}">
      <dgm:prSet phldrT="[Texte]"/>
      <dgm:spPr>
        <a:solidFill>
          <a:srgbClr val="417DC4"/>
        </a:solidFill>
      </dgm:spPr>
      <dgm:t>
        <a:bodyPr/>
        <a:lstStyle/>
        <a:p>
          <a:r>
            <a:rPr lang="fr-FR" b="1" dirty="0"/>
            <a:t>Les étudiants ne disposant pas d’une proposition acceptée définitivement </a:t>
          </a:r>
          <a:r>
            <a:rPr lang="fr-FR" dirty="0"/>
            <a:t>à l’issue de la phase principale, le </a:t>
          </a:r>
          <a:r>
            <a:rPr lang="fr-FR" b="0" dirty="0"/>
            <a:t>16 juin (y compris ceux qui n’ont pas participé à la phase principale)</a:t>
          </a:r>
        </a:p>
      </dgm:t>
    </dgm:pt>
    <dgm:pt modelId="{6813B87B-1EC3-4383-BFB5-F9E8D2539C94}" type="parTrans" cxnId="{AE415372-AF8F-492F-9854-23FCAB7CCF38}">
      <dgm:prSet/>
      <dgm:spPr/>
      <dgm:t>
        <a:bodyPr/>
        <a:lstStyle/>
        <a:p>
          <a:endParaRPr lang="fr-FR"/>
        </a:p>
      </dgm:t>
    </dgm:pt>
    <dgm:pt modelId="{E083434D-C59B-4F21-B7AD-9F087E228813}" type="sibTrans" cxnId="{AE415372-AF8F-492F-9854-23FCAB7CCF38}">
      <dgm:prSet/>
      <dgm:spPr/>
      <dgm:t>
        <a:bodyPr/>
        <a:lstStyle/>
        <a:p>
          <a:endParaRPr lang="fr-FR"/>
        </a:p>
      </dgm:t>
    </dgm:pt>
    <dgm:pt modelId="{7BF9A5AB-DC5C-47B6-8126-E4799B5ECF65}">
      <dgm:prSet phldrT="[Texte]"/>
      <dgm:spPr>
        <a:solidFill>
          <a:srgbClr val="CE614A"/>
        </a:solidFill>
      </dgm:spPr>
      <dgm:t>
        <a:bodyPr/>
        <a:lstStyle/>
        <a:p>
          <a:r>
            <a:rPr lang="fr-FR" dirty="0"/>
            <a:t>Vous ne pouvez pas candidater à nouveau dans une formation qui n’a pas retenu votre candidature, sauf si le refus était dû à un motif administratif</a:t>
          </a:r>
        </a:p>
      </dgm:t>
    </dgm:pt>
    <dgm:pt modelId="{B9CC93D2-8AC1-4F16-A414-33B136B51B86}" type="parTrans" cxnId="{713D48CE-5014-4081-9D82-19FC23201015}">
      <dgm:prSet/>
      <dgm:spPr/>
      <dgm:t>
        <a:bodyPr/>
        <a:lstStyle/>
        <a:p>
          <a:endParaRPr lang="fr-FR"/>
        </a:p>
      </dgm:t>
    </dgm:pt>
    <dgm:pt modelId="{49591304-8306-4230-8FAB-A1C70A261D2A}" type="sibTrans" cxnId="{713D48CE-5014-4081-9D82-19FC23201015}">
      <dgm:prSet/>
      <dgm:spPr/>
      <dgm:t>
        <a:bodyPr/>
        <a:lstStyle/>
        <a:p>
          <a:endParaRPr lang="fr-FR"/>
        </a:p>
      </dgm:t>
    </dgm:pt>
    <dgm:pt modelId="{A808274F-6CFB-4FE6-92EC-A507C450C4D5}">
      <dgm:prSet phldrT="[Texte]"/>
      <dgm:spPr>
        <a:solidFill>
          <a:srgbClr val="417DC4"/>
        </a:solidFill>
      </dgm:spPr>
      <dgm:t>
        <a:bodyPr/>
        <a:lstStyle/>
        <a:p>
          <a:r>
            <a:rPr lang="fr-FR" dirty="0"/>
            <a:t>Seules les formations qui ont encore un certain nombre de places disponibles participent : il y a donc moins de choix</a:t>
          </a:r>
        </a:p>
      </dgm:t>
    </dgm:pt>
    <dgm:pt modelId="{EDD3E47C-69FA-4A8B-BA30-54AAA862C709}" type="parTrans" cxnId="{FCF5FF70-4719-4AD2-80A9-112AABD8F9B5}">
      <dgm:prSet/>
      <dgm:spPr/>
      <dgm:t>
        <a:bodyPr/>
        <a:lstStyle/>
        <a:p>
          <a:endParaRPr lang="fr-FR"/>
        </a:p>
      </dgm:t>
    </dgm:pt>
    <dgm:pt modelId="{3DA5FCEB-4825-486E-B666-4C4592986472}" type="sibTrans" cxnId="{FCF5FF70-4719-4AD2-80A9-112AABD8F9B5}">
      <dgm:prSet/>
      <dgm:spPr/>
      <dgm:t>
        <a:bodyPr/>
        <a:lstStyle/>
        <a:p>
          <a:endParaRPr lang="fr-FR"/>
        </a:p>
      </dgm:t>
    </dgm:pt>
    <dgm:pt modelId="{F6B15627-59C9-4775-976A-7A4E6ECABAC2}" type="pres">
      <dgm:prSet presAssocID="{41C921B5-D486-4A5D-8854-1B38B2DE7EF7}" presName="composite" presStyleCnt="0">
        <dgm:presLayoutVars>
          <dgm:chMax val="1"/>
          <dgm:dir/>
          <dgm:resizeHandles val="exact"/>
        </dgm:presLayoutVars>
      </dgm:prSet>
      <dgm:spPr/>
    </dgm:pt>
    <dgm:pt modelId="{A605B23F-8F2A-48C8-89AF-0B1E59541512}" type="pres">
      <dgm:prSet presAssocID="{1B5A765C-7FE1-40E0-82B3-A957BBBF64CB}" presName="roof" presStyleLbl="dkBgShp" presStyleIdx="0" presStyleCnt="2"/>
      <dgm:spPr/>
    </dgm:pt>
    <dgm:pt modelId="{9CBC3ACC-C1A5-44EC-BAF5-980EA857179D}" type="pres">
      <dgm:prSet presAssocID="{1B5A765C-7FE1-40E0-82B3-A957BBBF64CB}" presName="pillars" presStyleCnt="0"/>
      <dgm:spPr/>
    </dgm:pt>
    <dgm:pt modelId="{6A6A323F-9DBE-4388-A679-FF9BC678E3F0}" type="pres">
      <dgm:prSet presAssocID="{1B5A765C-7FE1-40E0-82B3-A957BBBF64CB}" presName="pillar1" presStyleLbl="node1" presStyleIdx="0" presStyleCnt="3">
        <dgm:presLayoutVars>
          <dgm:bulletEnabled val="1"/>
        </dgm:presLayoutVars>
      </dgm:prSet>
      <dgm:spPr/>
    </dgm:pt>
    <dgm:pt modelId="{0D31F49A-80AC-455A-830C-421F9F8B11ED}" type="pres">
      <dgm:prSet presAssocID="{7BF9A5AB-DC5C-47B6-8126-E4799B5ECF65}" presName="pillarX" presStyleLbl="node1" presStyleIdx="1" presStyleCnt="3">
        <dgm:presLayoutVars>
          <dgm:bulletEnabled val="1"/>
        </dgm:presLayoutVars>
      </dgm:prSet>
      <dgm:spPr/>
    </dgm:pt>
    <dgm:pt modelId="{0C1508D8-1751-49B5-8E3E-D4F3BB16ECCB}" type="pres">
      <dgm:prSet presAssocID="{A808274F-6CFB-4FE6-92EC-A507C450C4D5}" presName="pillarX" presStyleLbl="node1" presStyleIdx="2" presStyleCnt="3">
        <dgm:presLayoutVars>
          <dgm:bulletEnabled val="1"/>
        </dgm:presLayoutVars>
      </dgm:prSet>
      <dgm:spPr/>
    </dgm:pt>
    <dgm:pt modelId="{2457B889-CFB8-4F1D-9B80-6EC5D6ADB649}" type="pres">
      <dgm:prSet presAssocID="{1B5A765C-7FE1-40E0-82B3-A957BBBF64CB}" presName="base" presStyleLbl="dkBgShp" presStyleIdx="1" presStyleCnt="2" custLinFactY="95737" custLinFactNeighborX="-1205" custLinFactNeighborY="100000"/>
      <dgm:spPr>
        <a:solidFill>
          <a:srgbClr val="7AB1E8"/>
        </a:solidFill>
      </dgm:spPr>
    </dgm:pt>
  </dgm:ptLst>
  <dgm:cxnLst>
    <dgm:cxn modelId="{B803E52D-2DFE-4356-B2A9-A5022A1C09D9}" type="presOf" srcId="{A808274F-6CFB-4FE6-92EC-A507C450C4D5}" destId="{0C1508D8-1751-49B5-8E3E-D4F3BB16ECCB}" srcOrd="0" destOrd="0" presId="urn:microsoft.com/office/officeart/2005/8/layout/hList3"/>
    <dgm:cxn modelId="{174C1A70-1DA5-44E0-9DFC-D4F73D21883B}" type="presOf" srcId="{1331C236-23C3-40CE-9364-5588AC850B61}" destId="{6A6A323F-9DBE-4388-A679-FF9BC678E3F0}" srcOrd="0" destOrd="0" presId="urn:microsoft.com/office/officeart/2005/8/layout/hList3"/>
    <dgm:cxn modelId="{FCF5FF70-4719-4AD2-80A9-112AABD8F9B5}" srcId="{1B5A765C-7FE1-40E0-82B3-A957BBBF64CB}" destId="{A808274F-6CFB-4FE6-92EC-A507C450C4D5}" srcOrd="2" destOrd="0" parTransId="{EDD3E47C-69FA-4A8B-BA30-54AAA862C709}" sibTransId="{3DA5FCEB-4825-486E-B666-4C4592986472}"/>
    <dgm:cxn modelId="{AE415372-AF8F-492F-9854-23FCAB7CCF38}" srcId="{1B5A765C-7FE1-40E0-82B3-A957BBBF64CB}" destId="{1331C236-23C3-40CE-9364-5588AC850B61}" srcOrd="0" destOrd="0" parTransId="{6813B87B-1EC3-4383-BFB5-F9E8D2539C94}" sibTransId="{E083434D-C59B-4F21-B7AD-9F087E228813}"/>
    <dgm:cxn modelId="{57DDEA7F-780C-45B3-A2F0-62D33E85514F}" type="presOf" srcId="{1B5A765C-7FE1-40E0-82B3-A957BBBF64CB}" destId="{A605B23F-8F2A-48C8-89AF-0B1E59541512}" srcOrd="0" destOrd="0" presId="urn:microsoft.com/office/officeart/2005/8/layout/hList3"/>
    <dgm:cxn modelId="{5AF23DCA-3E67-486E-89DB-6693DFC00A83}" type="presOf" srcId="{41C921B5-D486-4A5D-8854-1B38B2DE7EF7}" destId="{F6B15627-59C9-4775-976A-7A4E6ECABAC2}" srcOrd="0" destOrd="0" presId="urn:microsoft.com/office/officeart/2005/8/layout/hList3"/>
    <dgm:cxn modelId="{713D48CE-5014-4081-9D82-19FC23201015}" srcId="{1B5A765C-7FE1-40E0-82B3-A957BBBF64CB}" destId="{7BF9A5AB-DC5C-47B6-8126-E4799B5ECF65}" srcOrd="1" destOrd="0" parTransId="{B9CC93D2-8AC1-4F16-A414-33B136B51B86}" sibTransId="{49591304-8306-4230-8FAB-A1C70A261D2A}"/>
    <dgm:cxn modelId="{1FF33DE8-1C10-4F9A-B84D-42AE1F4FFEE7}" type="presOf" srcId="{7BF9A5AB-DC5C-47B6-8126-E4799B5ECF65}" destId="{0D31F49A-80AC-455A-830C-421F9F8B11ED}" srcOrd="0" destOrd="0" presId="urn:microsoft.com/office/officeart/2005/8/layout/hList3"/>
    <dgm:cxn modelId="{6267A7FE-3721-4839-AC7B-DBFF259CC0BC}" srcId="{41C921B5-D486-4A5D-8854-1B38B2DE7EF7}" destId="{1B5A765C-7FE1-40E0-82B3-A957BBBF64CB}" srcOrd="0" destOrd="0" parTransId="{0BB17836-471D-425E-B2C4-2EFE98F62312}" sibTransId="{42EC4D3F-C00D-414D-A337-5220C220F13E}"/>
    <dgm:cxn modelId="{4EC20FBA-7FD9-451A-B5E8-93511ACBD9B5}" type="presParOf" srcId="{F6B15627-59C9-4775-976A-7A4E6ECABAC2}" destId="{A605B23F-8F2A-48C8-89AF-0B1E59541512}" srcOrd="0" destOrd="0" presId="urn:microsoft.com/office/officeart/2005/8/layout/hList3"/>
    <dgm:cxn modelId="{DAF2C346-62CD-45D9-B7B4-AA87CF2445DE}" type="presParOf" srcId="{F6B15627-59C9-4775-976A-7A4E6ECABAC2}" destId="{9CBC3ACC-C1A5-44EC-BAF5-980EA857179D}" srcOrd="1" destOrd="0" presId="urn:microsoft.com/office/officeart/2005/8/layout/hList3"/>
    <dgm:cxn modelId="{06700D11-D8CE-4595-90CC-BB2BE1EA901B}" type="presParOf" srcId="{9CBC3ACC-C1A5-44EC-BAF5-980EA857179D}" destId="{6A6A323F-9DBE-4388-A679-FF9BC678E3F0}" srcOrd="0" destOrd="0" presId="urn:microsoft.com/office/officeart/2005/8/layout/hList3"/>
    <dgm:cxn modelId="{6DFDAC57-01B7-4815-8204-C708CAE04C6D}" type="presParOf" srcId="{9CBC3ACC-C1A5-44EC-BAF5-980EA857179D}" destId="{0D31F49A-80AC-455A-830C-421F9F8B11ED}" srcOrd="1" destOrd="0" presId="urn:microsoft.com/office/officeart/2005/8/layout/hList3"/>
    <dgm:cxn modelId="{EC180E85-4CE3-41E9-9071-7AAAB7EFCB7C}" type="presParOf" srcId="{9CBC3ACC-C1A5-44EC-BAF5-980EA857179D}" destId="{0C1508D8-1751-49B5-8E3E-D4F3BB16ECCB}" srcOrd="2" destOrd="0" presId="urn:microsoft.com/office/officeart/2005/8/layout/hList3"/>
    <dgm:cxn modelId="{0BB62AA2-B865-44F1-A31A-E85E1B7273FE}" type="presParOf" srcId="{F6B15627-59C9-4775-976A-7A4E6ECABAC2}" destId="{2457B889-CFB8-4F1D-9B80-6EC5D6ADB649}"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0145CFB-FEF7-4986-AE7B-F8836E691871}"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fr-FR"/>
        </a:p>
      </dgm:t>
    </dgm:pt>
    <dgm:pt modelId="{74B85C06-B390-47D6-A7F1-C9BF17C07FA1}">
      <dgm:prSet phldrT="[Texte]" custT="1"/>
      <dgm:spPr>
        <a:solidFill>
          <a:srgbClr val="7AB1E8"/>
        </a:solidFill>
      </dgm:spPr>
      <dgm:t>
        <a:bodyPr/>
        <a:lstStyle/>
        <a:p>
          <a:r>
            <a:rPr lang="fr-FR" sz="2000" dirty="0"/>
            <a:t>Du 19 au 25 juin </a:t>
          </a:r>
        </a:p>
      </dgm:t>
    </dgm:pt>
    <dgm:pt modelId="{AA728169-E496-4CB7-988D-83298F9C5BA3}" type="parTrans" cxnId="{C1CF0719-3A68-4745-B992-049C67E8E014}">
      <dgm:prSet/>
      <dgm:spPr/>
      <dgm:t>
        <a:bodyPr/>
        <a:lstStyle/>
        <a:p>
          <a:endParaRPr lang="fr-FR"/>
        </a:p>
      </dgm:t>
    </dgm:pt>
    <dgm:pt modelId="{8124F8DA-E84B-4966-96CF-87F9571110FE}" type="sibTrans" cxnId="{C1CF0719-3A68-4745-B992-049C67E8E014}">
      <dgm:prSet/>
      <dgm:spPr/>
      <dgm:t>
        <a:bodyPr/>
        <a:lstStyle/>
        <a:p>
          <a:endParaRPr lang="fr-FR"/>
        </a:p>
      </dgm:t>
    </dgm:pt>
    <dgm:pt modelId="{AAD6B8DE-673C-483F-A9F4-ECDB1253EB80}">
      <dgm:prSet phldrT="[Texte]" custT="1"/>
      <dgm:spPr>
        <a:solidFill>
          <a:srgbClr val="CE614A"/>
        </a:solidFill>
      </dgm:spPr>
      <dgm:t>
        <a:bodyPr/>
        <a:lstStyle/>
        <a:p>
          <a:r>
            <a:rPr lang="fr-FR" sz="1100" b="0" dirty="0"/>
            <a:t>Je classe mes anciennes et mes nouvelles candidatures du 19 au 25 juin : </a:t>
          </a:r>
          <a:r>
            <a:rPr lang="fr-FR" sz="1100" b="1" dirty="0"/>
            <a:t>c’est indispensable pour participer à la phase complémentaire</a:t>
          </a:r>
        </a:p>
      </dgm:t>
    </dgm:pt>
    <dgm:pt modelId="{AB94E4E6-DF36-47AC-A1E0-372E132C6C69}" type="parTrans" cxnId="{1311F690-6768-4136-A867-7A208A76C1F5}">
      <dgm:prSet/>
      <dgm:spPr/>
      <dgm:t>
        <a:bodyPr/>
        <a:lstStyle/>
        <a:p>
          <a:endParaRPr lang="fr-FR"/>
        </a:p>
      </dgm:t>
    </dgm:pt>
    <dgm:pt modelId="{15AFA75C-E535-4EC9-A16D-28277609E779}" type="sibTrans" cxnId="{1311F690-6768-4136-A867-7A208A76C1F5}">
      <dgm:prSet/>
      <dgm:spPr/>
      <dgm:t>
        <a:bodyPr/>
        <a:lstStyle/>
        <a:p>
          <a:endParaRPr lang="fr-FR"/>
        </a:p>
      </dgm:t>
    </dgm:pt>
    <dgm:pt modelId="{AD515CB6-BEE1-45BA-B26C-8E0E754D6276}">
      <dgm:prSet phldrT="[Texte]" custT="1"/>
      <dgm:spPr>
        <a:solidFill>
          <a:srgbClr val="7AB1E8"/>
        </a:solidFill>
      </dgm:spPr>
      <dgm:t>
        <a:bodyPr/>
        <a:lstStyle/>
        <a:p>
          <a:r>
            <a:rPr lang="fr-FR" sz="2000" dirty="0"/>
            <a:t>Du 26 juin au 9 juillet</a:t>
          </a:r>
        </a:p>
      </dgm:t>
    </dgm:pt>
    <dgm:pt modelId="{F3C02593-4D26-4C62-A6A4-CCB355EE1C8A}" type="parTrans" cxnId="{D8EAA594-55F6-455C-8C60-1001B54F70A4}">
      <dgm:prSet/>
      <dgm:spPr/>
      <dgm:t>
        <a:bodyPr/>
        <a:lstStyle/>
        <a:p>
          <a:endParaRPr lang="fr-FR"/>
        </a:p>
      </dgm:t>
    </dgm:pt>
    <dgm:pt modelId="{08AA4DB8-67BB-4BD3-8EEA-5FCA839AB933}" type="sibTrans" cxnId="{D8EAA594-55F6-455C-8C60-1001B54F70A4}">
      <dgm:prSet/>
      <dgm:spPr/>
      <dgm:t>
        <a:bodyPr/>
        <a:lstStyle/>
        <a:p>
          <a:endParaRPr lang="fr-FR"/>
        </a:p>
      </dgm:t>
    </dgm:pt>
    <dgm:pt modelId="{F5DA5B6D-3D8C-4DBF-A23B-58507636B185}">
      <dgm:prSet phldrT="[Texte]" custT="1"/>
      <dgm:spPr>
        <a:solidFill>
          <a:srgbClr val="417DC4"/>
        </a:solidFill>
      </dgm:spPr>
      <dgm:t>
        <a:bodyPr/>
        <a:lstStyle/>
        <a:p>
          <a:r>
            <a:rPr lang="fr-FR" sz="1050" dirty="0"/>
            <a:t>Les établissements examinent mes candidatures : je peux à nouveau être convoqué ; je regarde bien mes mails, mes SMS et je consulte mon compte candidat.</a:t>
          </a:r>
        </a:p>
      </dgm:t>
    </dgm:pt>
    <dgm:pt modelId="{00A473AD-4184-4485-93E7-CC6E67727439}" type="parTrans" cxnId="{183907DB-CC08-40A9-9D49-104D251DF398}">
      <dgm:prSet/>
      <dgm:spPr/>
      <dgm:t>
        <a:bodyPr/>
        <a:lstStyle/>
        <a:p>
          <a:endParaRPr lang="fr-FR"/>
        </a:p>
      </dgm:t>
    </dgm:pt>
    <dgm:pt modelId="{E9DF7DA8-ADDD-4D48-95CC-E410D92DD171}" type="sibTrans" cxnId="{183907DB-CC08-40A9-9D49-104D251DF398}">
      <dgm:prSet/>
      <dgm:spPr/>
      <dgm:t>
        <a:bodyPr/>
        <a:lstStyle/>
        <a:p>
          <a:endParaRPr lang="fr-FR"/>
        </a:p>
      </dgm:t>
    </dgm:pt>
    <dgm:pt modelId="{8FAE5CCE-241E-44F3-9060-C1CEA9BF8B7B}">
      <dgm:prSet phldrT="[Texte]" custT="1"/>
      <dgm:spPr>
        <a:solidFill>
          <a:srgbClr val="7AB1E8"/>
        </a:solidFill>
      </dgm:spPr>
      <dgm:t>
        <a:bodyPr/>
        <a:lstStyle/>
        <a:p>
          <a:r>
            <a:rPr lang="fr-FR" sz="2000" dirty="0"/>
            <a:t>Du 10 au 19 juillet</a:t>
          </a:r>
        </a:p>
      </dgm:t>
    </dgm:pt>
    <dgm:pt modelId="{4E8DB624-8725-47AB-B039-F03102665035}" type="parTrans" cxnId="{46D9440D-D697-407A-9F6A-2BC74E0650B0}">
      <dgm:prSet/>
      <dgm:spPr/>
      <dgm:t>
        <a:bodyPr/>
        <a:lstStyle/>
        <a:p>
          <a:endParaRPr lang="fr-FR"/>
        </a:p>
      </dgm:t>
    </dgm:pt>
    <dgm:pt modelId="{E195F4BC-28CF-4D94-8BE5-2F29E35023CA}" type="sibTrans" cxnId="{46D9440D-D697-407A-9F6A-2BC74E0650B0}">
      <dgm:prSet/>
      <dgm:spPr/>
      <dgm:t>
        <a:bodyPr/>
        <a:lstStyle/>
        <a:p>
          <a:endParaRPr lang="fr-FR"/>
        </a:p>
      </dgm:t>
    </dgm:pt>
    <dgm:pt modelId="{63319E50-D1A0-4708-A7B4-4F4CCF64C472}">
      <dgm:prSet phldrT="[Texte]" custT="1"/>
      <dgm:spPr>
        <a:solidFill>
          <a:srgbClr val="417DC4"/>
        </a:solidFill>
      </dgm:spPr>
      <dgm:t>
        <a:bodyPr/>
        <a:lstStyle/>
        <a:p>
          <a:r>
            <a:rPr lang="fr-FR" sz="1100" dirty="0"/>
            <a:t>Je reçois les réponses des établissements à mes nouvelles candidatures</a:t>
          </a:r>
        </a:p>
      </dgm:t>
    </dgm:pt>
    <dgm:pt modelId="{6CEA2BE0-A044-444C-ABF4-B936B80F4AE8}" type="parTrans" cxnId="{CC7B960F-5F8D-475B-BC99-4FF26242F141}">
      <dgm:prSet/>
      <dgm:spPr/>
      <dgm:t>
        <a:bodyPr/>
        <a:lstStyle/>
        <a:p>
          <a:endParaRPr lang="fr-FR"/>
        </a:p>
      </dgm:t>
    </dgm:pt>
    <dgm:pt modelId="{9340624B-C02C-4E21-A45B-38F446D88D8A}" type="sibTrans" cxnId="{CC7B960F-5F8D-475B-BC99-4FF26242F141}">
      <dgm:prSet/>
      <dgm:spPr/>
      <dgm:t>
        <a:bodyPr/>
        <a:lstStyle/>
        <a:p>
          <a:endParaRPr lang="fr-FR"/>
        </a:p>
      </dgm:t>
    </dgm:pt>
    <dgm:pt modelId="{657C9A92-FC40-446F-BF52-9374C16234A2}">
      <dgm:prSet phldrT="[Texte]" custT="1"/>
      <dgm:spPr>
        <a:solidFill>
          <a:srgbClr val="CE614A"/>
        </a:solidFill>
      </dgm:spPr>
      <dgm:t>
        <a:bodyPr/>
        <a:lstStyle/>
        <a:p>
          <a:r>
            <a:rPr lang="fr-FR" sz="1100" dirty="0"/>
            <a:t>Les propositions reçues sont automatiquement </a:t>
          </a:r>
          <a:r>
            <a:rPr lang="fr-FR" sz="1100" b="1" dirty="0"/>
            <a:t>acceptées provisoirement</a:t>
          </a:r>
        </a:p>
        <a:p>
          <a:r>
            <a:rPr lang="fr-FR" sz="1100" b="1" dirty="0"/>
            <a:t>Les candidatures moins bien classées dans mon ordre sont alors redistribuées à d’autres candidats</a:t>
          </a:r>
        </a:p>
        <a:p>
          <a:r>
            <a:rPr lang="fr-FR" sz="1100" dirty="0"/>
            <a:t>Le 19 juillet, la proposition acceptée provisoirement devient acceptée définitivement</a:t>
          </a:r>
        </a:p>
      </dgm:t>
    </dgm:pt>
    <dgm:pt modelId="{63E2ECA0-79C2-4A33-B4D6-E15D475DB2D5}" type="parTrans" cxnId="{2ACA8D6E-9FE8-40FA-A259-65AB102C128E}">
      <dgm:prSet/>
      <dgm:spPr/>
      <dgm:t>
        <a:bodyPr/>
        <a:lstStyle/>
        <a:p>
          <a:endParaRPr lang="fr-FR"/>
        </a:p>
      </dgm:t>
    </dgm:pt>
    <dgm:pt modelId="{11F4DBCA-5684-40EE-A6AC-7EC4C7345B8A}" type="sibTrans" cxnId="{2ACA8D6E-9FE8-40FA-A259-65AB102C128E}">
      <dgm:prSet/>
      <dgm:spPr/>
      <dgm:t>
        <a:bodyPr/>
        <a:lstStyle/>
        <a:p>
          <a:endParaRPr lang="fr-FR"/>
        </a:p>
      </dgm:t>
    </dgm:pt>
    <dgm:pt modelId="{11EDB62B-5C19-478C-94F5-2D6BBC48C819}">
      <dgm:prSet phldrT="[Texte]" custT="1"/>
      <dgm:spPr>
        <a:solidFill>
          <a:srgbClr val="01A95F"/>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100" dirty="0"/>
            <a:t>Mes anciennes candidatures peuvent donner lieu à des propositions d’admission (et je peux déposer un contrat d’alternance)</a:t>
          </a:r>
        </a:p>
      </dgm:t>
    </dgm:pt>
    <dgm:pt modelId="{CF1840C0-A095-4AD9-970E-891C22AB9B46}" type="parTrans" cxnId="{21804461-BF06-4CC8-8A90-54C91D2846DA}">
      <dgm:prSet/>
      <dgm:spPr/>
      <dgm:t>
        <a:bodyPr/>
        <a:lstStyle/>
        <a:p>
          <a:endParaRPr lang="fr-FR"/>
        </a:p>
      </dgm:t>
    </dgm:pt>
    <dgm:pt modelId="{54E6D343-A30D-4661-990D-896F94DDD367}" type="sibTrans" cxnId="{21804461-BF06-4CC8-8A90-54C91D2846DA}">
      <dgm:prSet/>
      <dgm:spPr/>
      <dgm:t>
        <a:bodyPr/>
        <a:lstStyle/>
        <a:p>
          <a:endParaRPr lang="fr-FR"/>
        </a:p>
      </dgm:t>
    </dgm:pt>
    <dgm:pt modelId="{1DAF1E44-11CB-4FC9-9D31-12E5FE5F16F3}">
      <dgm:prSet phldrT="[Texte]" custT="1"/>
      <dgm:spPr>
        <a:solidFill>
          <a:srgbClr val="417DC4"/>
        </a:solidFill>
      </dgm:spPr>
      <dgm:t>
        <a:bodyPr/>
        <a:lstStyle/>
        <a:p>
          <a:r>
            <a:rPr lang="fr-FR" sz="1100" dirty="0"/>
            <a:t>Je choisis les formations qui m’intéressent et je candidate (10 vœux en alternance, 10 vœux hors alternance)</a:t>
          </a:r>
        </a:p>
      </dgm:t>
    </dgm:pt>
    <dgm:pt modelId="{89A39F55-DC81-41A4-91BA-7B70FF6D8F23}" type="sibTrans" cxnId="{77756AF8-079C-487C-B28A-BFDFD3ABA8FE}">
      <dgm:prSet/>
      <dgm:spPr/>
      <dgm:t>
        <a:bodyPr/>
        <a:lstStyle/>
        <a:p>
          <a:endParaRPr lang="fr-FR"/>
        </a:p>
      </dgm:t>
    </dgm:pt>
    <dgm:pt modelId="{291FFDFB-24EE-4959-8371-9A468215BA04}" type="parTrans" cxnId="{77756AF8-079C-487C-B28A-BFDFD3ABA8FE}">
      <dgm:prSet/>
      <dgm:spPr/>
      <dgm:t>
        <a:bodyPr/>
        <a:lstStyle/>
        <a:p>
          <a:endParaRPr lang="fr-FR"/>
        </a:p>
      </dgm:t>
    </dgm:pt>
    <dgm:pt modelId="{6BEA03C7-DC3C-494D-81EA-27C461C69F29}">
      <dgm:prSet phldrT="[Texte]" custT="1"/>
      <dgm:spPr>
        <a:solidFill>
          <a:srgbClr val="417DC4"/>
        </a:solidFill>
      </dgm:spPr>
      <dgm:t>
        <a:bodyPr/>
        <a:lstStyle/>
        <a:p>
          <a:r>
            <a:rPr lang="fr-FR" sz="1100" dirty="0"/>
            <a:t>Je conserve mes candidatures de la phase principale </a:t>
          </a:r>
        </a:p>
      </dgm:t>
    </dgm:pt>
    <dgm:pt modelId="{BFA116C9-DDE1-4EB2-966D-1524053521A7}" type="sibTrans" cxnId="{3875D580-D9FA-445E-A7BB-6FA8C9B38D34}">
      <dgm:prSet/>
      <dgm:spPr/>
      <dgm:t>
        <a:bodyPr/>
        <a:lstStyle/>
        <a:p>
          <a:endParaRPr lang="fr-FR"/>
        </a:p>
      </dgm:t>
    </dgm:pt>
    <dgm:pt modelId="{48B09951-E91E-45BB-A254-DFD1D5B6CE99}" type="parTrans" cxnId="{3875D580-D9FA-445E-A7BB-6FA8C9B38D34}">
      <dgm:prSet/>
      <dgm:spPr/>
      <dgm:t>
        <a:bodyPr/>
        <a:lstStyle/>
        <a:p>
          <a:endParaRPr lang="fr-FR"/>
        </a:p>
      </dgm:t>
    </dgm:pt>
    <dgm:pt modelId="{11D1313E-3F0A-4089-A9A0-E5984F9F28EE}" type="pres">
      <dgm:prSet presAssocID="{C0145CFB-FEF7-4986-AE7B-F8836E691871}" presName="theList" presStyleCnt="0">
        <dgm:presLayoutVars>
          <dgm:dir/>
          <dgm:animLvl val="lvl"/>
          <dgm:resizeHandles val="exact"/>
        </dgm:presLayoutVars>
      </dgm:prSet>
      <dgm:spPr/>
    </dgm:pt>
    <dgm:pt modelId="{A399FEF6-2665-4CB2-A5A7-9852EB133A82}" type="pres">
      <dgm:prSet presAssocID="{74B85C06-B390-47D6-A7F1-C9BF17C07FA1}" presName="compNode" presStyleCnt="0"/>
      <dgm:spPr/>
    </dgm:pt>
    <dgm:pt modelId="{4138A773-ED20-4623-B239-41568891A6CE}" type="pres">
      <dgm:prSet presAssocID="{74B85C06-B390-47D6-A7F1-C9BF17C07FA1}" presName="aNode" presStyleLbl="bgShp" presStyleIdx="0" presStyleCnt="3" custLinFactNeighborX="-534" custLinFactNeighborY="-2941"/>
      <dgm:spPr/>
    </dgm:pt>
    <dgm:pt modelId="{63027D2D-EE3D-435B-AB76-FF66DEFD14F6}" type="pres">
      <dgm:prSet presAssocID="{74B85C06-B390-47D6-A7F1-C9BF17C07FA1}" presName="textNode" presStyleLbl="bgShp" presStyleIdx="0" presStyleCnt="3"/>
      <dgm:spPr/>
    </dgm:pt>
    <dgm:pt modelId="{8ECD0E03-B932-4B89-9FEA-BA35EA70E983}" type="pres">
      <dgm:prSet presAssocID="{74B85C06-B390-47D6-A7F1-C9BF17C07FA1}" presName="compChildNode" presStyleCnt="0"/>
      <dgm:spPr/>
    </dgm:pt>
    <dgm:pt modelId="{BEEF0B49-E889-46CC-B567-BF3E8932ECB3}" type="pres">
      <dgm:prSet presAssocID="{74B85C06-B390-47D6-A7F1-C9BF17C07FA1}" presName="theInnerList" presStyleCnt="0"/>
      <dgm:spPr/>
    </dgm:pt>
    <dgm:pt modelId="{49DF012E-85F3-49E2-9FAF-33ED3C257BE6}" type="pres">
      <dgm:prSet presAssocID="{6BEA03C7-DC3C-494D-81EA-27C461C69F29}" presName="childNode" presStyleLbl="node1" presStyleIdx="0" presStyleCnt="7" custLinFactY="105502" custLinFactNeighborX="5118" custLinFactNeighborY="200000">
        <dgm:presLayoutVars>
          <dgm:bulletEnabled val="1"/>
        </dgm:presLayoutVars>
      </dgm:prSet>
      <dgm:spPr/>
    </dgm:pt>
    <dgm:pt modelId="{B7B3D509-1545-4CD0-A64D-9126F3B5AD70}" type="pres">
      <dgm:prSet presAssocID="{6BEA03C7-DC3C-494D-81EA-27C461C69F29}" presName="aSpace2" presStyleCnt="0"/>
      <dgm:spPr/>
    </dgm:pt>
    <dgm:pt modelId="{7352EA32-D731-4AC3-AE46-0AEA9A216897}" type="pres">
      <dgm:prSet presAssocID="{1DAF1E44-11CB-4FC9-9D31-12E5FE5F16F3}" presName="childNode" presStyleLbl="node1" presStyleIdx="1" presStyleCnt="7" custLinFactY="123012" custLinFactNeighborX="2601" custLinFactNeighborY="200000">
        <dgm:presLayoutVars>
          <dgm:bulletEnabled val="1"/>
        </dgm:presLayoutVars>
      </dgm:prSet>
      <dgm:spPr/>
    </dgm:pt>
    <dgm:pt modelId="{9EC783B5-0DD6-4ACB-AA67-FC37E6BF354F}" type="pres">
      <dgm:prSet presAssocID="{1DAF1E44-11CB-4FC9-9D31-12E5FE5F16F3}" presName="aSpace2" presStyleCnt="0"/>
      <dgm:spPr/>
    </dgm:pt>
    <dgm:pt modelId="{94FB7977-CC7A-453B-B7E6-887B05A73734}" type="pres">
      <dgm:prSet presAssocID="{AAD6B8DE-673C-483F-A9F4-ECDB1253EB80}" presName="childNode" presStyleLbl="node1" presStyleIdx="2" presStyleCnt="7" custScaleX="99930" custScaleY="167035" custLinFactY="-227100" custLinFactNeighborX="4532" custLinFactNeighborY="-300000">
        <dgm:presLayoutVars>
          <dgm:bulletEnabled val="1"/>
        </dgm:presLayoutVars>
      </dgm:prSet>
      <dgm:spPr/>
    </dgm:pt>
    <dgm:pt modelId="{8A9AD83B-138B-4058-9090-C9A11AB9CDE6}" type="pres">
      <dgm:prSet presAssocID="{74B85C06-B390-47D6-A7F1-C9BF17C07FA1}" presName="aSpace" presStyleCnt="0"/>
      <dgm:spPr/>
    </dgm:pt>
    <dgm:pt modelId="{C3189286-15B2-44A5-8D8D-7AE313E0F44F}" type="pres">
      <dgm:prSet presAssocID="{AD515CB6-BEE1-45BA-B26C-8E0E754D6276}" presName="compNode" presStyleCnt="0"/>
      <dgm:spPr/>
    </dgm:pt>
    <dgm:pt modelId="{84162582-3DC9-4911-9BE8-A1E82A9F541E}" type="pres">
      <dgm:prSet presAssocID="{AD515CB6-BEE1-45BA-B26C-8E0E754D6276}" presName="aNode" presStyleLbl="bgShp" presStyleIdx="1" presStyleCnt="3"/>
      <dgm:spPr/>
    </dgm:pt>
    <dgm:pt modelId="{EB33B011-EBCB-4990-8CCB-43E5F2EA0738}" type="pres">
      <dgm:prSet presAssocID="{AD515CB6-BEE1-45BA-B26C-8E0E754D6276}" presName="textNode" presStyleLbl="bgShp" presStyleIdx="1" presStyleCnt="3"/>
      <dgm:spPr/>
    </dgm:pt>
    <dgm:pt modelId="{42FEF3BE-A9B7-4084-B661-602DAF798F3D}" type="pres">
      <dgm:prSet presAssocID="{AD515CB6-BEE1-45BA-B26C-8E0E754D6276}" presName="compChildNode" presStyleCnt="0"/>
      <dgm:spPr/>
    </dgm:pt>
    <dgm:pt modelId="{E58272F7-5C14-4C6D-86FF-6891EDA3100A}" type="pres">
      <dgm:prSet presAssocID="{AD515CB6-BEE1-45BA-B26C-8E0E754D6276}" presName="theInnerList" presStyleCnt="0"/>
      <dgm:spPr/>
    </dgm:pt>
    <dgm:pt modelId="{195EFF85-363B-4CBE-84EE-1276337A0FC3}" type="pres">
      <dgm:prSet presAssocID="{F5DA5B6D-3D8C-4DBF-A23B-58507636B185}" presName="childNode" presStyleLbl="node1" presStyleIdx="3" presStyleCnt="7" custScaleX="89629" custScaleY="68388" custLinFactNeighborX="2593" custLinFactNeighborY="-24025">
        <dgm:presLayoutVars>
          <dgm:bulletEnabled val="1"/>
        </dgm:presLayoutVars>
      </dgm:prSet>
      <dgm:spPr/>
    </dgm:pt>
    <dgm:pt modelId="{4311C02D-7BAB-47FC-BD5F-FDC53AD9AB3C}" type="pres">
      <dgm:prSet presAssocID="{AD515CB6-BEE1-45BA-B26C-8E0E754D6276}" presName="aSpace" presStyleCnt="0"/>
      <dgm:spPr/>
    </dgm:pt>
    <dgm:pt modelId="{AFF00D0C-9967-4E7C-B481-C263890D8863}" type="pres">
      <dgm:prSet presAssocID="{8FAE5CCE-241E-44F3-9060-C1CEA9BF8B7B}" presName="compNode" presStyleCnt="0"/>
      <dgm:spPr/>
    </dgm:pt>
    <dgm:pt modelId="{1E792B99-8A48-4BCC-963F-B9A2B928AE22}" type="pres">
      <dgm:prSet presAssocID="{8FAE5CCE-241E-44F3-9060-C1CEA9BF8B7B}" presName="aNode" presStyleLbl="bgShp" presStyleIdx="2" presStyleCnt="3" custLinFactNeighborX="-6952"/>
      <dgm:spPr/>
    </dgm:pt>
    <dgm:pt modelId="{0508F013-AB1E-4F0A-83D5-048E4C38E41D}" type="pres">
      <dgm:prSet presAssocID="{8FAE5CCE-241E-44F3-9060-C1CEA9BF8B7B}" presName="textNode" presStyleLbl="bgShp" presStyleIdx="2" presStyleCnt="3"/>
      <dgm:spPr/>
    </dgm:pt>
    <dgm:pt modelId="{3DEE20E7-4720-41E2-A38C-E45BA29DBDFE}" type="pres">
      <dgm:prSet presAssocID="{8FAE5CCE-241E-44F3-9060-C1CEA9BF8B7B}" presName="compChildNode" presStyleCnt="0"/>
      <dgm:spPr/>
    </dgm:pt>
    <dgm:pt modelId="{B5304CD4-560C-4CE4-B18D-4BAA914631D7}" type="pres">
      <dgm:prSet presAssocID="{8FAE5CCE-241E-44F3-9060-C1CEA9BF8B7B}" presName="theInnerList" presStyleCnt="0"/>
      <dgm:spPr/>
    </dgm:pt>
    <dgm:pt modelId="{4A347A4D-77C9-451F-BE83-A844145913C1}" type="pres">
      <dgm:prSet presAssocID="{63319E50-D1A0-4708-A7B4-4F4CCF64C472}" presName="childNode" presStyleLbl="node1" presStyleIdx="4" presStyleCnt="7" custScaleX="117950" custScaleY="862982" custLinFactY="-200000" custLinFactNeighborX="-9906" custLinFactNeighborY="-212648">
        <dgm:presLayoutVars>
          <dgm:bulletEnabled val="1"/>
        </dgm:presLayoutVars>
      </dgm:prSet>
      <dgm:spPr/>
    </dgm:pt>
    <dgm:pt modelId="{502D4307-335B-44E3-B4FD-5055DE5F795E}" type="pres">
      <dgm:prSet presAssocID="{63319E50-D1A0-4708-A7B4-4F4CCF64C472}" presName="aSpace2" presStyleCnt="0"/>
      <dgm:spPr/>
    </dgm:pt>
    <dgm:pt modelId="{A2C3329A-CDDF-41C9-AFC9-F481669F7C20}" type="pres">
      <dgm:prSet presAssocID="{657C9A92-FC40-446F-BF52-9374C16234A2}" presName="childNode" presStyleLbl="node1" presStyleIdx="5" presStyleCnt="7" custScaleX="125235" custScaleY="2000000" custLinFactY="-108194" custLinFactNeighborX="-8964" custLinFactNeighborY="-200000">
        <dgm:presLayoutVars>
          <dgm:bulletEnabled val="1"/>
        </dgm:presLayoutVars>
      </dgm:prSet>
      <dgm:spPr/>
    </dgm:pt>
    <dgm:pt modelId="{BFDA9171-63AD-492D-902C-9727D1741E45}" type="pres">
      <dgm:prSet presAssocID="{657C9A92-FC40-446F-BF52-9374C16234A2}" presName="aSpace2" presStyleCnt="0"/>
      <dgm:spPr/>
    </dgm:pt>
    <dgm:pt modelId="{BBE6F3BD-BC82-4844-A61D-9C97A6113101}" type="pres">
      <dgm:prSet presAssocID="{11EDB62B-5C19-478C-94F5-2D6BBC48C819}" presName="childNode" presStyleLbl="node1" presStyleIdx="6" presStyleCnt="7" custScaleX="149357" custScaleY="1205171" custLinFactY="-17293" custLinFactNeighborX="-76638" custLinFactNeighborY="-100000">
        <dgm:presLayoutVars>
          <dgm:bulletEnabled val="1"/>
        </dgm:presLayoutVars>
      </dgm:prSet>
      <dgm:spPr/>
    </dgm:pt>
  </dgm:ptLst>
  <dgm:cxnLst>
    <dgm:cxn modelId="{46D9440D-D697-407A-9F6A-2BC74E0650B0}" srcId="{C0145CFB-FEF7-4986-AE7B-F8836E691871}" destId="{8FAE5CCE-241E-44F3-9060-C1CEA9BF8B7B}" srcOrd="2" destOrd="0" parTransId="{4E8DB624-8725-47AB-B039-F03102665035}" sibTransId="{E195F4BC-28CF-4D94-8BE5-2F29E35023CA}"/>
    <dgm:cxn modelId="{30068C0E-5A10-4A6E-995E-EC77D96616EB}" type="presOf" srcId="{8FAE5CCE-241E-44F3-9060-C1CEA9BF8B7B}" destId="{1E792B99-8A48-4BCC-963F-B9A2B928AE22}" srcOrd="0" destOrd="0" presId="urn:microsoft.com/office/officeart/2005/8/layout/lProcess2"/>
    <dgm:cxn modelId="{CC7B960F-5F8D-475B-BC99-4FF26242F141}" srcId="{8FAE5CCE-241E-44F3-9060-C1CEA9BF8B7B}" destId="{63319E50-D1A0-4708-A7B4-4F4CCF64C472}" srcOrd="0" destOrd="0" parTransId="{6CEA2BE0-A044-444C-ABF4-B936B80F4AE8}" sibTransId="{9340624B-C02C-4E21-A45B-38F446D88D8A}"/>
    <dgm:cxn modelId="{C1CF0719-3A68-4745-B992-049C67E8E014}" srcId="{C0145CFB-FEF7-4986-AE7B-F8836E691871}" destId="{74B85C06-B390-47D6-A7F1-C9BF17C07FA1}" srcOrd="0" destOrd="0" parTransId="{AA728169-E496-4CB7-988D-83298F9C5BA3}" sibTransId="{8124F8DA-E84B-4966-96CF-87F9571110FE}"/>
    <dgm:cxn modelId="{5ADAC31D-4E1D-496E-8EF5-78D71A8C98EB}" type="presOf" srcId="{8FAE5CCE-241E-44F3-9060-C1CEA9BF8B7B}" destId="{0508F013-AB1E-4F0A-83D5-048E4C38E41D}" srcOrd="1" destOrd="0" presId="urn:microsoft.com/office/officeart/2005/8/layout/lProcess2"/>
    <dgm:cxn modelId="{B6842E2C-D05A-41E5-8B40-9A490444FE17}" type="presOf" srcId="{AAD6B8DE-673C-483F-A9F4-ECDB1253EB80}" destId="{94FB7977-CC7A-453B-B7E6-887B05A73734}" srcOrd="0" destOrd="0" presId="urn:microsoft.com/office/officeart/2005/8/layout/lProcess2"/>
    <dgm:cxn modelId="{FD01893A-4289-4EA6-8F57-63A24B421ABB}" type="presOf" srcId="{11EDB62B-5C19-478C-94F5-2D6BBC48C819}" destId="{BBE6F3BD-BC82-4844-A61D-9C97A6113101}" srcOrd="0" destOrd="0" presId="urn:microsoft.com/office/officeart/2005/8/layout/lProcess2"/>
    <dgm:cxn modelId="{21804461-BF06-4CC8-8A90-54C91D2846DA}" srcId="{8FAE5CCE-241E-44F3-9060-C1CEA9BF8B7B}" destId="{11EDB62B-5C19-478C-94F5-2D6BBC48C819}" srcOrd="2" destOrd="0" parTransId="{CF1840C0-A095-4AD9-970E-891C22AB9B46}" sibTransId="{54E6D343-A30D-4661-990D-896F94DDD367}"/>
    <dgm:cxn modelId="{2ACA8D6E-9FE8-40FA-A259-65AB102C128E}" srcId="{8FAE5CCE-241E-44F3-9060-C1CEA9BF8B7B}" destId="{657C9A92-FC40-446F-BF52-9374C16234A2}" srcOrd="1" destOrd="0" parTransId="{63E2ECA0-79C2-4A33-B4D6-E15D475DB2D5}" sibTransId="{11F4DBCA-5684-40EE-A6AC-7EC4C7345B8A}"/>
    <dgm:cxn modelId="{2BBCD473-C21D-4FBB-ABA0-578F779C488C}" type="presOf" srcId="{F5DA5B6D-3D8C-4DBF-A23B-58507636B185}" destId="{195EFF85-363B-4CBE-84EE-1276337A0FC3}" srcOrd="0" destOrd="0" presId="urn:microsoft.com/office/officeart/2005/8/layout/lProcess2"/>
    <dgm:cxn modelId="{3875D580-D9FA-445E-A7BB-6FA8C9B38D34}" srcId="{74B85C06-B390-47D6-A7F1-C9BF17C07FA1}" destId="{6BEA03C7-DC3C-494D-81EA-27C461C69F29}" srcOrd="0" destOrd="0" parTransId="{48B09951-E91E-45BB-A254-DFD1D5B6CE99}" sibTransId="{BFA116C9-DDE1-4EB2-966D-1524053521A7}"/>
    <dgm:cxn modelId="{1311F690-6768-4136-A867-7A208A76C1F5}" srcId="{74B85C06-B390-47D6-A7F1-C9BF17C07FA1}" destId="{AAD6B8DE-673C-483F-A9F4-ECDB1253EB80}" srcOrd="2" destOrd="0" parTransId="{AB94E4E6-DF36-47AC-A1E0-372E132C6C69}" sibTransId="{15AFA75C-E535-4EC9-A16D-28277609E779}"/>
    <dgm:cxn modelId="{C16F0B92-1E81-4FDE-B1B8-868343A1A3F6}" type="presOf" srcId="{74B85C06-B390-47D6-A7F1-C9BF17C07FA1}" destId="{4138A773-ED20-4623-B239-41568891A6CE}" srcOrd="0" destOrd="0" presId="urn:microsoft.com/office/officeart/2005/8/layout/lProcess2"/>
    <dgm:cxn modelId="{D8EAA594-55F6-455C-8C60-1001B54F70A4}" srcId="{C0145CFB-FEF7-4986-AE7B-F8836E691871}" destId="{AD515CB6-BEE1-45BA-B26C-8E0E754D6276}" srcOrd="1" destOrd="0" parTransId="{F3C02593-4D26-4C62-A6A4-CCB355EE1C8A}" sibTransId="{08AA4DB8-67BB-4BD3-8EEA-5FCA839AB933}"/>
    <dgm:cxn modelId="{B967D494-5792-4A9D-BF72-05674458DD6B}" type="presOf" srcId="{6BEA03C7-DC3C-494D-81EA-27C461C69F29}" destId="{49DF012E-85F3-49E2-9FAF-33ED3C257BE6}" srcOrd="0" destOrd="0" presId="urn:microsoft.com/office/officeart/2005/8/layout/lProcess2"/>
    <dgm:cxn modelId="{B5F5A9A3-53FB-42A3-A19C-3BA64E39AD16}" type="presOf" srcId="{63319E50-D1A0-4708-A7B4-4F4CCF64C472}" destId="{4A347A4D-77C9-451F-BE83-A844145913C1}" srcOrd="0" destOrd="0" presId="urn:microsoft.com/office/officeart/2005/8/layout/lProcess2"/>
    <dgm:cxn modelId="{D9F915BE-CDC3-426F-892C-B50080D514C8}" type="presOf" srcId="{C0145CFB-FEF7-4986-AE7B-F8836E691871}" destId="{11D1313E-3F0A-4089-A9A0-E5984F9F28EE}" srcOrd="0" destOrd="0" presId="urn:microsoft.com/office/officeart/2005/8/layout/lProcess2"/>
    <dgm:cxn modelId="{DFE5B1C7-F423-4CD9-AFC5-F49A0714ADE6}" type="presOf" srcId="{AD515CB6-BEE1-45BA-B26C-8E0E754D6276}" destId="{EB33B011-EBCB-4990-8CCB-43E5F2EA0738}" srcOrd="1" destOrd="0" presId="urn:microsoft.com/office/officeart/2005/8/layout/lProcess2"/>
    <dgm:cxn modelId="{F203E0C7-F8C5-4D38-A98A-40DE9E5D75C5}" type="presOf" srcId="{AD515CB6-BEE1-45BA-B26C-8E0E754D6276}" destId="{84162582-3DC9-4911-9BE8-A1E82A9F541E}" srcOrd="0" destOrd="0" presId="urn:microsoft.com/office/officeart/2005/8/layout/lProcess2"/>
    <dgm:cxn modelId="{61B5A3CD-B926-4B67-B61E-F34582D4A34D}" type="presOf" srcId="{657C9A92-FC40-446F-BF52-9374C16234A2}" destId="{A2C3329A-CDDF-41C9-AFC9-F481669F7C20}" srcOrd="0" destOrd="0" presId="urn:microsoft.com/office/officeart/2005/8/layout/lProcess2"/>
    <dgm:cxn modelId="{183907DB-CC08-40A9-9D49-104D251DF398}" srcId="{AD515CB6-BEE1-45BA-B26C-8E0E754D6276}" destId="{F5DA5B6D-3D8C-4DBF-A23B-58507636B185}" srcOrd="0" destOrd="0" parTransId="{00A473AD-4184-4485-93E7-CC6E67727439}" sibTransId="{E9DF7DA8-ADDD-4D48-95CC-E410D92DD171}"/>
    <dgm:cxn modelId="{101114E2-37DB-442E-9088-751C1D19810A}" type="presOf" srcId="{74B85C06-B390-47D6-A7F1-C9BF17C07FA1}" destId="{63027D2D-EE3D-435B-AB76-FF66DEFD14F6}" srcOrd="1" destOrd="0" presId="urn:microsoft.com/office/officeart/2005/8/layout/lProcess2"/>
    <dgm:cxn modelId="{9B22C0E2-628F-4CD6-8A2C-97A4893CE035}" type="presOf" srcId="{1DAF1E44-11CB-4FC9-9D31-12E5FE5F16F3}" destId="{7352EA32-D731-4AC3-AE46-0AEA9A216897}" srcOrd="0" destOrd="0" presId="urn:microsoft.com/office/officeart/2005/8/layout/lProcess2"/>
    <dgm:cxn modelId="{77756AF8-079C-487C-B28A-BFDFD3ABA8FE}" srcId="{74B85C06-B390-47D6-A7F1-C9BF17C07FA1}" destId="{1DAF1E44-11CB-4FC9-9D31-12E5FE5F16F3}" srcOrd="1" destOrd="0" parTransId="{291FFDFB-24EE-4959-8371-9A468215BA04}" sibTransId="{89A39F55-DC81-41A4-91BA-7B70FF6D8F23}"/>
    <dgm:cxn modelId="{D3450765-7687-40BD-BD86-8C509F4B6179}" type="presParOf" srcId="{11D1313E-3F0A-4089-A9A0-E5984F9F28EE}" destId="{A399FEF6-2665-4CB2-A5A7-9852EB133A82}" srcOrd="0" destOrd="0" presId="urn:microsoft.com/office/officeart/2005/8/layout/lProcess2"/>
    <dgm:cxn modelId="{B3F42BF7-2512-4BFA-8849-E7144C5975C0}" type="presParOf" srcId="{A399FEF6-2665-4CB2-A5A7-9852EB133A82}" destId="{4138A773-ED20-4623-B239-41568891A6CE}" srcOrd="0" destOrd="0" presId="urn:microsoft.com/office/officeart/2005/8/layout/lProcess2"/>
    <dgm:cxn modelId="{F7C2694B-B874-4986-8D9A-3D4C701F0BCB}" type="presParOf" srcId="{A399FEF6-2665-4CB2-A5A7-9852EB133A82}" destId="{63027D2D-EE3D-435B-AB76-FF66DEFD14F6}" srcOrd="1" destOrd="0" presId="urn:microsoft.com/office/officeart/2005/8/layout/lProcess2"/>
    <dgm:cxn modelId="{17927DAD-056A-42DB-AE9C-8437D45E964B}" type="presParOf" srcId="{A399FEF6-2665-4CB2-A5A7-9852EB133A82}" destId="{8ECD0E03-B932-4B89-9FEA-BA35EA70E983}" srcOrd="2" destOrd="0" presId="urn:microsoft.com/office/officeart/2005/8/layout/lProcess2"/>
    <dgm:cxn modelId="{7E6E6E81-A42D-4868-89C8-16FACE7CE3C8}" type="presParOf" srcId="{8ECD0E03-B932-4B89-9FEA-BA35EA70E983}" destId="{BEEF0B49-E889-46CC-B567-BF3E8932ECB3}" srcOrd="0" destOrd="0" presId="urn:microsoft.com/office/officeart/2005/8/layout/lProcess2"/>
    <dgm:cxn modelId="{6629D255-DA3A-41B7-B672-53BED5458313}" type="presParOf" srcId="{BEEF0B49-E889-46CC-B567-BF3E8932ECB3}" destId="{49DF012E-85F3-49E2-9FAF-33ED3C257BE6}" srcOrd="0" destOrd="0" presId="urn:microsoft.com/office/officeart/2005/8/layout/lProcess2"/>
    <dgm:cxn modelId="{9A248B4C-881C-4DA5-A858-C1E301E85F7C}" type="presParOf" srcId="{BEEF0B49-E889-46CC-B567-BF3E8932ECB3}" destId="{B7B3D509-1545-4CD0-A64D-9126F3B5AD70}" srcOrd="1" destOrd="0" presId="urn:microsoft.com/office/officeart/2005/8/layout/lProcess2"/>
    <dgm:cxn modelId="{852A83B0-FC1A-4E00-B08D-C2FC35C93A23}" type="presParOf" srcId="{BEEF0B49-E889-46CC-B567-BF3E8932ECB3}" destId="{7352EA32-D731-4AC3-AE46-0AEA9A216897}" srcOrd="2" destOrd="0" presId="urn:microsoft.com/office/officeart/2005/8/layout/lProcess2"/>
    <dgm:cxn modelId="{32E08483-656A-47B8-890C-11CB962884D5}" type="presParOf" srcId="{BEEF0B49-E889-46CC-B567-BF3E8932ECB3}" destId="{9EC783B5-0DD6-4ACB-AA67-FC37E6BF354F}" srcOrd="3" destOrd="0" presId="urn:microsoft.com/office/officeart/2005/8/layout/lProcess2"/>
    <dgm:cxn modelId="{81467D47-5A18-4321-A9A5-383013C98FDD}" type="presParOf" srcId="{BEEF0B49-E889-46CC-B567-BF3E8932ECB3}" destId="{94FB7977-CC7A-453B-B7E6-887B05A73734}" srcOrd="4" destOrd="0" presId="urn:microsoft.com/office/officeart/2005/8/layout/lProcess2"/>
    <dgm:cxn modelId="{C27C5441-5CCE-4F40-9E76-25025BFE72D5}" type="presParOf" srcId="{11D1313E-3F0A-4089-A9A0-E5984F9F28EE}" destId="{8A9AD83B-138B-4058-9090-C9A11AB9CDE6}" srcOrd="1" destOrd="0" presId="urn:microsoft.com/office/officeart/2005/8/layout/lProcess2"/>
    <dgm:cxn modelId="{B9F53B8B-A2C6-40BD-9DBA-833C50014E27}" type="presParOf" srcId="{11D1313E-3F0A-4089-A9A0-E5984F9F28EE}" destId="{C3189286-15B2-44A5-8D8D-7AE313E0F44F}" srcOrd="2" destOrd="0" presId="urn:microsoft.com/office/officeart/2005/8/layout/lProcess2"/>
    <dgm:cxn modelId="{85E4DB1C-67C4-409E-BF28-7B3299867391}" type="presParOf" srcId="{C3189286-15B2-44A5-8D8D-7AE313E0F44F}" destId="{84162582-3DC9-4911-9BE8-A1E82A9F541E}" srcOrd="0" destOrd="0" presId="urn:microsoft.com/office/officeart/2005/8/layout/lProcess2"/>
    <dgm:cxn modelId="{DD55C37C-509E-4F8C-9FD8-27E64829B1E8}" type="presParOf" srcId="{C3189286-15B2-44A5-8D8D-7AE313E0F44F}" destId="{EB33B011-EBCB-4990-8CCB-43E5F2EA0738}" srcOrd="1" destOrd="0" presId="urn:microsoft.com/office/officeart/2005/8/layout/lProcess2"/>
    <dgm:cxn modelId="{8EA5C2E6-F2C1-448F-8053-50CDC70F9523}" type="presParOf" srcId="{C3189286-15B2-44A5-8D8D-7AE313E0F44F}" destId="{42FEF3BE-A9B7-4084-B661-602DAF798F3D}" srcOrd="2" destOrd="0" presId="urn:microsoft.com/office/officeart/2005/8/layout/lProcess2"/>
    <dgm:cxn modelId="{4F200E81-7AB3-4EB5-B076-BDC0DBE232F3}" type="presParOf" srcId="{42FEF3BE-A9B7-4084-B661-602DAF798F3D}" destId="{E58272F7-5C14-4C6D-86FF-6891EDA3100A}" srcOrd="0" destOrd="0" presId="urn:microsoft.com/office/officeart/2005/8/layout/lProcess2"/>
    <dgm:cxn modelId="{2209B772-96A7-491D-85EA-D77DE8BB394F}" type="presParOf" srcId="{E58272F7-5C14-4C6D-86FF-6891EDA3100A}" destId="{195EFF85-363B-4CBE-84EE-1276337A0FC3}" srcOrd="0" destOrd="0" presId="urn:microsoft.com/office/officeart/2005/8/layout/lProcess2"/>
    <dgm:cxn modelId="{6546F0AE-0F2A-409C-AFB0-8B22726D48B3}" type="presParOf" srcId="{11D1313E-3F0A-4089-A9A0-E5984F9F28EE}" destId="{4311C02D-7BAB-47FC-BD5F-FDC53AD9AB3C}" srcOrd="3" destOrd="0" presId="urn:microsoft.com/office/officeart/2005/8/layout/lProcess2"/>
    <dgm:cxn modelId="{31C9E18C-F2CB-409D-A90A-F135D4080348}" type="presParOf" srcId="{11D1313E-3F0A-4089-A9A0-E5984F9F28EE}" destId="{AFF00D0C-9967-4E7C-B481-C263890D8863}" srcOrd="4" destOrd="0" presId="urn:microsoft.com/office/officeart/2005/8/layout/lProcess2"/>
    <dgm:cxn modelId="{B4EA6F77-EFCD-429C-97E7-8C3FEAC2CCCB}" type="presParOf" srcId="{AFF00D0C-9967-4E7C-B481-C263890D8863}" destId="{1E792B99-8A48-4BCC-963F-B9A2B928AE22}" srcOrd="0" destOrd="0" presId="urn:microsoft.com/office/officeart/2005/8/layout/lProcess2"/>
    <dgm:cxn modelId="{FF8B45D9-E752-447B-82F4-73E70990D5E6}" type="presParOf" srcId="{AFF00D0C-9967-4E7C-B481-C263890D8863}" destId="{0508F013-AB1E-4F0A-83D5-048E4C38E41D}" srcOrd="1" destOrd="0" presId="urn:microsoft.com/office/officeart/2005/8/layout/lProcess2"/>
    <dgm:cxn modelId="{F62A2B66-8274-43A3-803F-566BA5DE5F25}" type="presParOf" srcId="{AFF00D0C-9967-4E7C-B481-C263890D8863}" destId="{3DEE20E7-4720-41E2-A38C-E45BA29DBDFE}" srcOrd="2" destOrd="0" presId="urn:microsoft.com/office/officeart/2005/8/layout/lProcess2"/>
    <dgm:cxn modelId="{318432C4-33E5-4C69-8D72-E05A4499EFD0}" type="presParOf" srcId="{3DEE20E7-4720-41E2-A38C-E45BA29DBDFE}" destId="{B5304CD4-560C-4CE4-B18D-4BAA914631D7}" srcOrd="0" destOrd="0" presId="urn:microsoft.com/office/officeart/2005/8/layout/lProcess2"/>
    <dgm:cxn modelId="{131A69E4-17F9-431B-A258-72BD3A8BADFA}" type="presParOf" srcId="{B5304CD4-560C-4CE4-B18D-4BAA914631D7}" destId="{4A347A4D-77C9-451F-BE83-A844145913C1}" srcOrd="0" destOrd="0" presId="urn:microsoft.com/office/officeart/2005/8/layout/lProcess2"/>
    <dgm:cxn modelId="{99B3B978-877F-4966-9FF4-7149F9FE62C9}" type="presParOf" srcId="{B5304CD4-560C-4CE4-B18D-4BAA914631D7}" destId="{502D4307-335B-44E3-B4FD-5055DE5F795E}" srcOrd="1" destOrd="0" presId="urn:microsoft.com/office/officeart/2005/8/layout/lProcess2"/>
    <dgm:cxn modelId="{68EF06E9-9ADC-4EE3-AA89-99C8CF3715B5}" type="presParOf" srcId="{B5304CD4-560C-4CE4-B18D-4BAA914631D7}" destId="{A2C3329A-CDDF-41C9-AFC9-F481669F7C20}" srcOrd="2" destOrd="0" presId="urn:microsoft.com/office/officeart/2005/8/layout/lProcess2"/>
    <dgm:cxn modelId="{5562BD57-4604-418B-BC0B-D9A187BD4049}" type="presParOf" srcId="{B5304CD4-560C-4CE4-B18D-4BAA914631D7}" destId="{BFDA9171-63AD-492D-902C-9727D1741E45}" srcOrd="3" destOrd="0" presId="urn:microsoft.com/office/officeart/2005/8/layout/lProcess2"/>
    <dgm:cxn modelId="{14AB816B-64AF-472E-83B4-DA474771D793}" type="presParOf" srcId="{B5304CD4-560C-4CE4-B18D-4BAA914631D7}" destId="{BBE6F3BD-BC82-4844-A61D-9C97A6113101}" srcOrd="4"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0145CFB-FEF7-4986-AE7B-F8836E691871}"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fr-FR"/>
        </a:p>
      </dgm:t>
    </dgm:pt>
    <dgm:pt modelId="{74B85C06-B390-47D6-A7F1-C9BF17C07FA1}">
      <dgm:prSet phldrT="[Texte]" custT="1"/>
      <dgm:spPr>
        <a:solidFill>
          <a:srgbClr val="A2C8EF"/>
        </a:solidFill>
      </dgm:spPr>
      <dgm:t>
        <a:bodyPr/>
        <a:lstStyle/>
        <a:p>
          <a:pPr algn="ctr"/>
          <a:r>
            <a:rPr lang="fr-FR" sz="1600" dirty="0"/>
            <a:t>Le 19 juillet (dernier jour de la phase complémentaire)</a:t>
          </a:r>
        </a:p>
      </dgm:t>
    </dgm:pt>
    <dgm:pt modelId="{AA728169-E496-4CB7-988D-83298F9C5BA3}" type="parTrans" cxnId="{C1CF0719-3A68-4745-B992-049C67E8E014}">
      <dgm:prSet/>
      <dgm:spPr/>
      <dgm:t>
        <a:bodyPr/>
        <a:lstStyle/>
        <a:p>
          <a:pPr algn="ctr"/>
          <a:endParaRPr lang="fr-FR"/>
        </a:p>
      </dgm:t>
    </dgm:pt>
    <dgm:pt modelId="{8124F8DA-E84B-4966-96CF-87F9571110FE}" type="sibTrans" cxnId="{C1CF0719-3A68-4745-B992-049C67E8E014}">
      <dgm:prSet/>
      <dgm:spPr/>
      <dgm:t>
        <a:bodyPr/>
        <a:lstStyle/>
        <a:p>
          <a:pPr algn="ctr"/>
          <a:endParaRPr lang="fr-FR"/>
        </a:p>
      </dgm:t>
    </dgm:pt>
    <dgm:pt modelId="{6BEA03C7-DC3C-494D-81EA-27C461C69F29}">
      <dgm:prSet phldrT="[Texte]" custT="1"/>
      <dgm:spPr>
        <a:solidFill>
          <a:srgbClr val="417DC4"/>
        </a:solidFill>
      </dgm:spPr>
      <dgm:t>
        <a:bodyPr/>
        <a:lstStyle/>
        <a:p>
          <a:pPr algn="ctr"/>
          <a:r>
            <a:rPr lang="fr-FR" sz="1400" dirty="0"/>
            <a:t>J’ai des places sur </a:t>
          </a:r>
          <a:r>
            <a:rPr lang="fr-FR" sz="1400" b="1" dirty="0"/>
            <a:t>liste d’attente </a:t>
          </a:r>
          <a:r>
            <a:rPr lang="fr-FR" sz="1400" b="0" dirty="0"/>
            <a:t>et/</a:t>
          </a:r>
          <a:r>
            <a:rPr lang="fr-FR" sz="1400" dirty="0"/>
            <a:t>ou des </a:t>
          </a:r>
          <a:r>
            <a:rPr lang="fr-FR" sz="1400" b="1" dirty="0"/>
            <a:t>placements en recherche de contrat mais pas de proposition d’admission</a:t>
          </a:r>
        </a:p>
      </dgm:t>
    </dgm:pt>
    <dgm:pt modelId="{48B09951-E91E-45BB-A254-DFD1D5B6CE99}" type="parTrans" cxnId="{3875D580-D9FA-445E-A7BB-6FA8C9B38D34}">
      <dgm:prSet/>
      <dgm:spPr/>
      <dgm:t>
        <a:bodyPr/>
        <a:lstStyle/>
        <a:p>
          <a:pPr algn="ctr"/>
          <a:endParaRPr lang="fr-FR"/>
        </a:p>
      </dgm:t>
    </dgm:pt>
    <dgm:pt modelId="{BFA116C9-DDE1-4EB2-966D-1524053521A7}" type="sibTrans" cxnId="{3875D580-D9FA-445E-A7BB-6FA8C9B38D34}">
      <dgm:prSet/>
      <dgm:spPr/>
      <dgm:t>
        <a:bodyPr/>
        <a:lstStyle/>
        <a:p>
          <a:pPr algn="ctr"/>
          <a:endParaRPr lang="fr-FR"/>
        </a:p>
      </dgm:t>
    </dgm:pt>
    <dgm:pt modelId="{AD515CB6-BEE1-45BA-B26C-8E0E754D6276}">
      <dgm:prSet phldrT="[Texte]" custT="1"/>
      <dgm:spPr>
        <a:solidFill>
          <a:srgbClr val="A2C8EF"/>
        </a:solidFill>
      </dgm:spPr>
      <dgm:t>
        <a:bodyPr/>
        <a:lstStyle/>
        <a:p>
          <a:pPr algn="ctr"/>
          <a:r>
            <a:rPr lang="fr-FR" sz="1600" dirty="0"/>
            <a:t>Du 20 juillet au 30 août</a:t>
          </a:r>
        </a:p>
      </dgm:t>
    </dgm:pt>
    <dgm:pt modelId="{F3C02593-4D26-4C62-A6A4-CCB355EE1C8A}" type="parTrans" cxnId="{D8EAA594-55F6-455C-8C60-1001B54F70A4}">
      <dgm:prSet/>
      <dgm:spPr/>
      <dgm:t>
        <a:bodyPr/>
        <a:lstStyle/>
        <a:p>
          <a:pPr algn="ctr"/>
          <a:endParaRPr lang="fr-FR"/>
        </a:p>
      </dgm:t>
    </dgm:pt>
    <dgm:pt modelId="{08AA4DB8-67BB-4BD3-8EEA-5FCA839AB933}" type="sibTrans" cxnId="{D8EAA594-55F6-455C-8C60-1001B54F70A4}">
      <dgm:prSet/>
      <dgm:spPr/>
      <dgm:t>
        <a:bodyPr/>
        <a:lstStyle/>
        <a:p>
          <a:pPr algn="ctr"/>
          <a:endParaRPr lang="fr-FR"/>
        </a:p>
      </dgm:t>
    </dgm:pt>
    <dgm:pt modelId="{F5DA5B6D-3D8C-4DBF-A23B-58507636B185}">
      <dgm:prSet phldrT="[Texte]" custT="1"/>
      <dgm:spPr>
        <a:solidFill>
          <a:srgbClr val="417DC4"/>
        </a:solidFill>
      </dgm:spPr>
      <dgm:t>
        <a:bodyPr/>
        <a:lstStyle/>
        <a:p>
          <a:pPr algn="ctr"/>
          <a:r>
            <a:rPr lang="fr-FR" sz="1050" dirty="0"/>
            <a:t>Mes places sur liste d’attente sont archivées et peuvent donner lieu à une proposition d’admission </a:t>
          </a:r>
          <a:r>
            <a:rPr lang="fr-FR" sz="1050" b="1" dirty="0"/>
            <a:t>si une place se libère</a:t>
          </a:r>
        </a:p>
      </dgm:t>
    </dgm:pt>
    <dgm:pt modelId="{00A473AD-4184-4485-93E7-CC6E67727439}" type="parTrans" cxnId="{183907DB-CC08-40A9-9D49-104D251DF398}">
      <dgm:prSet/>
      <dgm:spPr/>
      <dgm:t>
        <a:bodyPr/>
        <a:lstStyle/>
        <a:p>
          <a:pPr algn="ctr"/>
          <a:endParaRPr lang="fr-FR"/>
        </a:p>
      </dgm:t>
    </dgm:pt>
    <dgm:pt modelId="{E9DF7DA8-ADDD-4D48-95CC-E410D92DD171}" type="sibTrans" cxnId="{183907DB-CC08-40A9-9D49-104D251DF398}">
      <dgm:prSet/>
      <dgm:spPr/>
      <dgm:t>
        <a:bodyPr/>
        <a:lstStyle/>
        <a:p>
          <a:pPr algn="ctr"/>
          <a:endParaRPr lang="fr-FR"/>
        </a:p>
      </dgm:t>
    </dgm:pt>
    <dgm:pt modelId="{312459BF-0471-4367-BA4C-565689BFA91A}">
      <dgm:prSet phldrT="[Texte]" custT="1"/>
      <dgm:spPr>
        <a:solidFill>
          <a:srgbClr val="417DC4"/>
        </a:solidFill>
      </dgm:spPr>
      <dgm:t>
        <a:bodyPr/>
        <a:lstStyle/>
        <a:p>
          <a:pPr algn="ctr"/>
          <a:r>
            <a:rPr lang="fr-FR" sz="1000" dirty="0"/>
            <a:t>Mes placements en recherche de contrat peuvent donner lieu à une proposition d’admission en alternance si mon contrat est validé par l’établissement et si une place se libère</a:t>
          </a:r>
        </a:p>
      </dgm:t>
    </dgm:pt>
    <dgm:pt modelId="{94ADBEA7-35C9-407A-8681-3E7E5CCD4173}" type="parTrans" cxnId="{5CD62DD5-A9C7-40C7-91C7-A9E79E84C55A}">
      <dgm:prSet/>
      <dgm:spPr/>
      <dgm:t>
        <a:bodyPr/>
        <a:lstStyle/>
        <a:p>
          <a:pPr algn="ctr"/>
          <a:endParaRPr lang="fr-FR"/>
        </a:p>
      </dgm:t>
    </dgm:pt>
    <dgm:pt modelId="{956D40CF-5F16-4ADA-A5D4-2AF65BD30A37}" type="sibTrans" cxnId="{5CD62DD5-A9C7-40C7-91C7-A9E79E84C55A}">
      <dgm:prSet/>
      <dgm:spPr/>
      <dgm:t>
        <a:bodyPr/>
        <a:lstStyle/>
        <a:p>
          <a:pPr algn="ctr"/>
          <a:endParaRPr lang="fr-FR"/>
        </a:p>
      </dgm:t>
    </dgm:pt>
    <dgm:pt modelId="{8FAE5CCE-241E-44F3-9060-C1CEA9BF8B7B}">
      <dgm:prSet phldrT="[Texte]" custT="1"/>
      <dgm:spPr>
        <a:solidFill>
          <a:srgbClr val="A2C8EF"/>
        </a:solidFill>
      </dgm:spPr>
      <dgm:t>
        <a:bodyPr/>
        <a:lstStyle/>
        <a:p>
          <a:pPr algn="ctr"/>
          <a:r>
            <a:rPr lang="fr-FR" sz="1600" dirty="0"/>
            <a:t>Quels délais pour répondre ?</a:t>
          </a:r>
        </a:p>
      </dgm:t>
    </dgm:pt>
    <dgm:pt modelId="{4E8DB624-8725-47AB-B039-F03102665035}" type="parTrans" cxnId="{46D9440D-D697-407A-9F6A-2BC74E0650B0}">
      <dgm:prSet/>
      <dgm:spPr/>
      <dgm:t>
        <a:bodyPr/>
        <a:lstStyle/>
        <a:p>
          <a:pPr algn="ctr"/>
          <a:endParaRPr lang="fr-FR"/>
        </a:p>
      </dgm:t>
    </dgm:pt>
    <dgm:pt modelId="{E195F4BC-28CF-4D94-8BE5-2F29E35023CA}" type="sibTrans" cxnId="{46D9440D-D697-407A-9F6A-2BC74E0650B0}">
      <dgm:prSet/>
      <dgm:spPr/>
      <dgm:t>
        <a:bodyPr/>
        <a:lstStyle/>
        <a:p>
          <a:pPr algn="ctr"/>
          <a:endParaRPr lang="fr-FR"/>
        </a:p>
      </dgm:t>
    </dgm:pt>
    <dgm:pt modelId="{63319E50-D1A0-4708-A7B4-4F4CCF64C472}">
      <dgm:prSet phldrT="[Texte]" custT="1"/>
      <dgm:spPr>
        <a:solidFill>
          <a:srgbClr val="417DC4"/>
        </a:solidFill>
      </dgm:spPr>
      <dgm:t>
        <a:bodyPr/>
        <a:lstStyle/>
        <a:p>
          <a:pPr algn="ctr"/>
          <a:r>
            <a:rPr lang="fr-FR" sz="1100" dirty="0"/>
            <a:t>Du 20 juillet au 17 août : j’ai jusqu’au 18 août pour répondre </a:t>
          </a:r>
        </a:p>
      </dgm:t>
    </dgm:pt>
    <dgm:pt modelId="{6CEA2BE0-A044-444C-ABF4-B936B80F4AE8}" type="parTrans" cxnId="{CC7B960F-5F8D-475B-BC99-4FF26242F141}">
      <dgm:prSet/>
      <dgm:spPr/>
      <dgm:t>
        <a:bodyPr/>
        <a:lstStyle/>
        <a:p>
          <a:pPr algn="ctr"/>
          <a:endParaRPr lang="fr-FR"/>
        </a:p>
      </dgm:t>
    </dgm:pt>
    <dgm:pt modelId="{9340624B-C02C-4E21-A45B-38F446D88D8A}" type="sibTrans" cxnId="{CC7B960F-5F8D-475B-BC99-4FF26242F141}">
      <dgm:prSet/>
      <dgm:spPr/>
      <dgm:t>
        <a:bodyPr/>
        <a:lstStyle/>
        <a:p>
          <a:pPr algn="ctr"/>
          <a:endParaRPr lang="fr-FR"/>
        </a:p>
      </dgm:t>
    </dgm:pt>
    <dgm:pt modelId="{657C9A92-FC40-446F-BF52-9374C16234A2}">
      <dgm:prSet phldrT="[Texte]" custT="1"/>
      <dgm:spPr>
        <a:solidFill>
          <a:srgbClr val="417DC4"/>
        </a:solidFill>
      </dgm:spPr>
      <dgm:t>
        <a:bodyPr/>
        <a:lstStyle/>
        <a:p>
          <a:pPr algn="ctr"/>
          <a:r>
            <a:rPr lang="fr-FR" sz="1100" dirty="0"/>
            <a:t>Réponse au plus tard à </a:t>
          </a:r>
          <a:r>
            <a:rPr lang="fr-FR" sz="1100" b="1" dirty="0"/>
            <a:t>23h59, le lendemain du jour de réception de la proposition, pour une proposition reçue entre le 18 et le 29 août.</a:t>
          </a:r>
          <a:endParaRPr lang="fr-FR" sz="1100" dirty="0"/>
        </a:p>
      </dgm:t>
    </dgm:pt>
    <dgm:pt modelId="{63E2ECA0-79C2-4A33-B4D6-E15D475DB2D5}" type="parTrans" cxnId="{2ACA8D6E-9FE8-40FA-A259-65AB102C128E}">
      <dgm:prSet/>
      <dgm:spPr/>
      <dgm:t>
        <a:bodyPr/>
        <a:lstStyle/>
        <a:p>
          <a:pPr algn="ctr"/>
          <a:endParaRPr lang="fr-FR"/>
        </a:p>
      </dgm:t>
    </dgm:pt>
    <dgm:pt modelId="{11F4DBCA-5684-40EE-A6AC-7EC4C7345B8A}" type="sibTrans" cxnId="{2ACA8D6E-9FE8-40FA-A259-65AB102C128E}">
      <dgm:prSet/>
      <dgm:spPr/>
      <dgm:t>
        <a:bodyPr/>
        <a:lstStyle/>
        <a:p>
          <a:pPr algn="ctr"/>
          <a:endParaRPr lang="fr-FR"/>
        </a:p>
      </dgm:t>
    </dgm:pt>
    <dgm:pt modelId="{67A8070D-AB8B-4EBF-A13E-486ABABDF682}">
      <dgm:prSet phldrT="[Texte]"/>
      <dgm:spPr>
        <a:solidFill>
          <a:srgbClr val="417DC4"/>
        </a:solidFill>
      </dgm:spPr>
      <dgm:t>
        <a:bodyPr/>
        <a:lstStyle/>
        <a:p>
          <a:pPr algn="ctr"/>
          <a:r>
            <a:rPr lang="fr-FR" dirty="0"/>
            <a:t>Je peux accepter définitivement ou refuser une proposition : pas d’acceptation provisoire</a:t>
          </a:r>
        </a:p>
      </dgm:t>
    </dgm:pt>
    <dgm:pt modelId="{7B60187A-4E52-44FC-9447-E7AAB2B9DD48}" type="parTrans" cxnId="{CF33A1DE-2D44-44EC-975B-9E5E378FC112}">
      <dgm:prSet/>
      <dgm:spPr/>
      <dgm:t>
        <a:bodyPr/>
        <a:lstStyle/>
        <a:p>
          <a:pPr algn="ctr"/>
          <a:endParaRPr lang="fr-FR"/>
        </a:p>
      </dgm:t>
    </dgm:pt>
    <dgm:pt modelId="{4BA1C613-60C5-4848-A082-04EC96241A38}" type="sibTrans" cxnId="{CF33A1DE-2D44-44EC-975B-9E5E378FC112}">
      <dgm:prSet/>
      <dgm:spPr/>
      <dgm:t>
        <a:bodyPr/>
        <a:lstStyle/>
        <a:p>
          <a:pPr algn="ctr"/>
          <a:endParaRPr lang="fr-FR"/>
        </a:p>
      </dgm:t>
    </dgm:pt>
    <dgm:pt modelId="{11D1313E-3F0A-4089-A9A0-E5984F9F28EE}" type="pres">
      <dgm:prSet presAssocID="{C0145CFB-FEF7-4986-AE7B-F8836E691871}" presName="theList" presStyleCnt="0">
        <dgm:presLayoutVars>
          <dgm:dir/>
          <dgm:animLvl val="lvl"/>
          <dgm:resizeHandles val="exact"/>
        </dgm:presLayoutVars>
      </dgm:prSet>
      <dgm:spPr/>
    </dgm:pt>
    <dgm:pt modelId="{A399FEF6-2665-4CB2-A5A7-9852EB133A82}" type="pres">
      <dgm:prSet presAssocID="{74B85C06-B390-47D6-A7F1-C9BF17C07FA1}" presName="compNode" presStyleCnt="0"/>
      <dgm:spPr/>
    </dgm:pt>
    <dgm:pt modelId="{4138A773-ED20-4623-B239-41568891A6CE}" type="pres">
      <dgm:prSet presAssocID="{74B85C06-B390-47D6-A7F1-C9BF17C07FA1}" presName="aNode" presStyleLbl="bgShp" presStyleIdx="0" presStyleCnt="3"/>
      <dgm:spPr/>
    </dgm:pt>
    <dgm:pt modelId="{63027D2D-EE3D-435B-AB76-FF66DEFD14F6}" type="pres">
      <dgm:prSet presAssocID="{74B85C06-B390-47D6-A7F1-C9BF17C07FA1}" presName="textNode" presStyleLbl="bgShp" presStyleIdx="0" presStyleCnt="3"/>
      <dgm:spPr/>
    </dgm:pt>
    <dgm:pt modelId="{8ECD0E03-B932-4B89-9FEA-BA35EA70E983}" type="pres">
      <dgm:prSet presAssocID="{74B85C06-B390-47D6-A7F1-C9BF17C07FA1}" presName="compChildNode" presStyleCnt="0"/>
      <dgm:spPr/>
    </dgm:pt>
    <dgm:pt modelId="{BEEF0B49-E889-46CC-B567-BF3E8932ECB3}" type="pres">
      <dgm:prSet presAssocID="{74B85C06-B390-47D6-A7F1-C9BF17C07FA1}" presName="theInnerList" presStyleCnt="0"/>
      <dgm:spPr/>
    </dgm:pt>
    <dgm:pt modelId="{49DF012E-85F3-49E2-9FAF-33ED3C257BE6}" type="pres">
      <dgm:prSet presAssocID="{6BEA03C7-DC3C-494D-81EA-27C461C69F29}" presName="childNode" presStyleLbl="node1" presStyleIdx="0" presStyleCnt="6" custScaleX="106153" custScaleY="126328" custLinFactNeighborY="-12347">
        <dgm:presLayoutVars>
          <dgm:bulletEnabled val="1"/>
        </dgm:presLayoutVars>
      </dgm:prSet>
      <dgm:spPr/>
    </dgm:pt>
    <dgm:pt modelId="{8A9AD83B-138B-4058-9090-C9A11AB9CDE6}" type="pres">
      <dgm:prSet presAssocID="{74B85C06-B390-47D6-A7F1-C9BF17C07FA1}" presName="aSpace" presStyleCnt="0"/>
      <dgm:spPr/>
    </dgm:pt>
    <dgm:pt modelId="{C3189286-15B2-44A5-8D8D-7AE313E0F44F}" type="pres">
      <dgm:prSet presAssocID="{AD515CB6-BEE1-45BA-B26C-8E0E754D6276}" presName="compNode" presStyleCnt="0"/>
      <dgm:spPr/>
    </dgm:pt>
    <dgm:pt modelId="{84162582-3DC9-4911-9BE8-A1E82A9F541E}" type="pres">
      <dgm:prSet presAssocID="{AD515CB6-BEE1-45BA-B26C-8E0E754D6276}" presName="aNode" presStyleLbl="bgShp" presStyleIdx="1" presStyleCnt="3" custLinFactNeighborY="781"/>
      <dgm:spPr/>
    </dgm:pt>
    <dgm:pt modelId="{EB33B011-EBCB-4990-8CCB-43E5F2EA0738}" type="pres">
      <dgm:prSet presAssocID="{AD515CB6-BEE1-45BA-B26C-8E0E754D6276}" presName="textNode" presStyleLbl="bgShp" presStyleIdx="1" presStyleCnt="3"/>
      <dgm:spPr/>
    </dgm:pt>
    <dgm:pt modelId="{42FEF3BE-A9B7-4084-B661-602DAF798F3D}" type="pres">
      <dgm:prSet presAssocID="{AD515CB6-BEE1-45BA-B26C-8E0E754D6276}" presName="compChildNode" presStyleCnt="0"/>
      <dgm:spPr/>
    </dgm:pt>
    <dgm:pt modelId="{E58272F7-5C14-4C6D-86FF-6891EDA3100A}" type="pres">
      <dgm:prSet presAssocID="{AD515CB6-BEE1-45BA-B26C-8E0E754D6276}" presName="theInnerList" presStyleCnt="0"/>
      <dgm:spPr/>
    </dgm:pt>
    <dgm:pt modelId="{195EFF85-363B-4CBE-84EE-1276337A0FC3}" type="pres">
      <dgm:prSet presAssocID="{F5DA5B6D-3D8C-4DBF-A23B-58507636B185}" presName="childNode" presStyleLbl="node1" presStyleIdx="1" presStyleCnt="6" custScaleX="112011" custScaleY="133377" custLinFactY="-42297" custLinFactNeighborX="1734" custLinFactNeighborY="-100000">
        <dgm:presLayoutVars>
          <dgm:bulletEnabled val="1"/>
        </dgm:presLayoutVars>
      </dgm:prSet>
      <dgm:spPr/>
    </dgm:pt>
    <dgm:pt modelId="{735C3A7E-62F4-46A4-A6E7-325F9384093F}" type="pres">
      <dgm:prSet presAssocID="{F5DA5B6D-3D8C-4DBF-A23B-58507636B185}" presName="aSpace2" presStyleCnt="0"/>
      <dgm:spPr/>
    </dgm:pt>
    <dgm:pt modelId="{C20381BA-A6B4-4C4C-BE85-D891A65DF886}" type="pres">
      <dgm:prSet presAssocID="{312459BF-0471-4367-BA4C-565689BFA91A}" presName="childNode" presStyleLbl="node1" presStyleIdx="2" presStyleCnt="6" custScaleX="105108" custScaleY="200525" custLinFactY="-69120" custLinFactNeighborX="3241" custLinFactNeighborY="-100000">
        <dgm:presLayoutVars>
          <dgm:bulletEnabled val="1"/>
        </dgm:presLayoutVars>
      </dgm:prSet>
      <dgm:spPr/>
    </dgm:pt>
    <dgm:pt modelId="{4311C02D-7BAB-47FC-BD5F-FDC53AD9AB3C}" type="pres">
      <dgm:prSet presAssocID="{AD515CB6-BEE1-45BA-B26C-8E0E754D6276}" presName="aSpace" presStyleCnt="0"/>
      <dgm:spPr/>
    </dgm:pt>
    <dgm:pt modelId="{AFF00D0C-9967-4E7C-B481-C263890D8863}" type="pres">
      <dgm:prSet presAssocID="{8FAE5CCE-241E-44F3-9060-C1CEA9BF8B7B}" presName="compNode" presStyleCnt="0"/>
      <dgm:spPr/>
    </dgm:pt>
    <dgm:pt modelId="{1E792B99-8A48-4BCC-963F-B9A2B928AE22}" type="pres">
      <dgm:prSet presAssocID="{8FAE5CCE-241E-44F3-9060-C1CEA9BF8B7B}" presName="aNode" presStyleLbl="bgShp" presStyleIdx="2" presStyleCnt="3"/>
      <dgm:spPr/>
    </dgm:pt>
    <dgm:pt modelId="{0508F013-AB1E-4F0A-83D5-048E4C38E41D}" type="pres">
      <dgm:prSet presAssocID="{8FAE5CCE-241E-44F3-9060-C1CEA9BF8B7B}" presName="textNode" presStyleLbl="bgShp" presStyleIdx="2" presStyleCnt="3"/>
      <dgm:spPr/>
    </dgm:pt>
    <dgm:pt modelId="{3DEE20E7-4720-41E2-A38C-E45BA29DBDFE}" type="pres">
      <dgm:prSet presAssocID="{8FAE5CCE-241E-44F3-9060-C1CEA9BF8B7B}" presName="compChildNode" presStyleCnt="0"/>
      <dgm:spPr/>
    </dgm:pt>
    <dgm:pt modelId="{B5304CD4-560C-4CE4-B18D-4BAA914631D7}" type="pres">
      <dgm:prSet presAssocID="{8FAE5CCE-241E-44F3-9060-C1CEA9BF8B7B}" presName="theInnerList" presStyleCnt="0"/>
      <dgm:spPr/>
    </dgm:pt>
    <dgm:pt modelId="{4A347A4D-77C9-451F-BE83-A844145913C1}" type="pres">
      <dgm:prSet presAssocID="{63319E50-D1A0-4708-A7B4-4F4CCF64C472}" presName="childNode" presStyleLbl="node1" presStyleIdx="3" presStyleCnt="6" custScaleX="96487" custScaleY="169359" custLinFactY="-3151" custLinFactNeighborX="-149" custLinFactNeighborY="-100000">
        <dgm:presLayoutVars>
          <dgm:bulletEnabled val="1"/>
        </dgm:presLayoutVars>
      </dgm:prSet>
      <dgm:spPr/>
    </dgm:pt>
    <dgm:pt modelId="{502D4307-335B-44E3-B4FD-5055DE5F795E}" type="pres">
      <dgm:prSet presAssocID="{63319E50-D1A0-4708-A7B4-4F4CCF64C472}" presName="aSpace2" presStyleCnt="0"/>
      <dgm:spPr/>
    </dgm:pt>
    <dgm:pt modelId="{F73E94AC-5C6B-4217-9F2F-0B0F40E3A9B1}" type="pres">
      <dgm:prSet presAssocID="{67A8070D-AB8B-4EBF-A13E-486ABABDF682}" presName="childNode" presStyleLbl="node1" presStyleIdx="4" presStyleCnt="6" custScaleX="96487" custScaleY="169359" custLinFactX="-31134" custLinFactY="200000" custLinFactNeighborX="-100000" custLinFactNeighborY="230647">
        <dgm:presLayoutVars>
          <dgm:bulletEnabled val="1"/>
        </dgm:presLayoutVars>
      </dgm:prSet>
      <dgm:spPr/>
    </dgm:pt>
    <dgm:pt modelId="{305AE307-4C8A-4023-85FC-1178F477CF94}" type="pres">
      <dgm:prSet presAssocID="{67A8070D-AB8B-4EBF-A13E-486ABABDF682}" presName="aSpace2" presStyleCnt="0"/>
      <dgm:spPr/>
    </dgm:pt>
    <dgm:pt modelId="{A2C3329A-CDDF-41C9-AFC9-F481669F7C20}" type="pres">
      <dgm:prSet presAssocID="{657C9A92-FC40-446F-BF52-9374C16234A2}" presName="childNode" presStyleLbl="node1" presStyleIdx="5" presStyleCnt="6" custScaleX="103417" custScaleY="228101" custLinFactY="-166097" custLinFactNeighborX="2245" custLinFactNeighborY="-200000">
        <dgm:presLayoutVars>
          <dgm:bulletEnabled val="1"/>
        </dgm:presLayoutVars>
      </dgm:prSet>
      <dgm:spPr/>
    </dgm:pt>
  </dgm:ptLst>
  <dgm:cxnLst>
    <dgm:cxn modelId="{46D9440D-D697-407A-9F6A-2BC74E0650B0}" srcId="{C0145CFB-FEF7-4986-AE7B-F8836E691871}" destId="{8FAE5CCE-241E-44F3-9060-C1CEA9BF8B7B}" srcOrd="2" destOrd="0" parTransId="{4E8DB624-8725-47AB-B039-F03102665035}" sibTransId="{E195F4BC-28CF-4D94-8BE5-2F29E35023CA}"/>
    <dgm:cxn modelId="{30068C0E-5A10-4A6E-995E-EC77D96616EB}" type="presOf" srcId="{8FAE5CCE-241E-44F3-9060-C1CEA9BF8B7B}" destId="{1E792B99-8A48-4BCC-963F-B9A2B928AE22}" srcOrd="0" destOrd="0" presId="urn:microsoft.com/office/officeart/2005/8/layout/lProcess2"/>
    <dgm:cxn modelId="{CC7B960F-5F8D-475B-BC99-4FF26242F141}" srcId="{8FAE5CCE-241E-44F3-9060-C1CEA9BF8B7B}" destId="{63319E50-D1A0-4708-A7B4-4F4CCF64C472}" srcOrd="0" destOrd="0" parTransId="{6CEA2BE0-A044-444C-ABF4-B936B80F4AE8}" sibTransId="{9340624B-C02C-4E21-A45B-38F446D88D8A}"/>
    <dgm:cxn modelId="{C1CF0719-3A68-4745-B992-049C67E8E014}" srcId="{C0145CFB-FEF7-4986-AE7B-F8836E691871}" destId="{74B85C06-B390-47D6-A7F1-C9BF17C07FA1}" srcOrd="0" destOrd="0" parTransId="{AA728169-E496-4CB7-988D-83298F9C5BA3}" sibTransId="{8124F8DA-E84B-4966-96CF-87F9571110FE}"/>
    <dgm:cxn modelId="{5ADAC31D-4E1D-496E-8EF5-78D71A8C98EB}" type="presOf" srcId="{8FAE5CCE-241E-44F3-9060-C1CEA9BF8B7B}" destId="{0508F013-AB1E-4F0A-83D5-048E4C38E41D}" srcOrd="1" destOrd="0" presId="urn:microsoft.com/office/officeart/2005/8/layout/lProcess2"/>
    <dgm:cxn modelId="{02C1E434-88EC-4085-BAC8-433ECBB5F5C8}" type="presOf" srcId="{312459BF-0471-4367-BA4C-565689BFA91A}" destId="{C20381BA-A6B4-4C4C-BE85-D891A65DF886}" srcOrd="0" destOrd="0" presId="urn:microsoft.com/office/officeart/2005/8/layout/lProcess2"/>
    <dgm:cxn modelId="{A216C937-9C57-4621-A84B-E65F20AECE00}" type="presOf" srcId="{67A8070D-AB8B-4EBF-A13E-486ABABDF682}" destId="{F73E94AC-5C6B-4217-9F2F-0B0F40E3A9B1}" srcOrd="0" destOrd="0" presId="urn:microsoft.com/office/officeart/2005/8/layout/lProcess2"/>
    <dgm:cxn modelId="{2ACA8D6E-9FE8-40FA-A259-65AB102C128E}" srcId="{8FAE5CCE-241E-44F3-9060-C1CEA9BF8B7B}" destId="{657C9A92-FC40-446F-BF52-9374C16234A2}" srcOrd="2" destOrd="0" parTransId="{63E2ECA0-79C2-4A33-B4D6-E15D475DB2D5}" sibTransId="{11F4DBCA-5684-40EE-A6AC-7EC4C7345B8A}"/>
    <dgm:cxn modelId="{2BBCD473-C21D-4FBB-ABA0-578F779C488C}" type="presOf" srcId="{F5DA5B6D-3D8C-4DBF-A23B-58507636B185}" destId="{195EFF85-363B-4CBE-84EE-1276337A0FC3}" srcOrd="0" destOrd="0" presId="urn:microsoft.com/office/officeart/2005/8/layout/lProcess2"/>
    <dgm:cxn modelId="{3875D580-D9FA-445E-A7BB-6FA8C9B38D34}" srcId="{74B85C06-B390-47D6-A7F1-C9BF17C07FA1}" destId="{6BEA03C7-DC3C-494D-81EA-27C461C69F29}" srcOrd="0" destOrd="0" parTransId="{48B09951-E91E-45BB-A254-DFD1D5B6CE99}" sibTransId="{BFA116C9-DDE1-4EB2-966D-1524053521A7}"/>
    <dgm:cxn modelId="{C16F0B92-1E81-4FDE-B1B8-868343A1A3F6}" type="presOf" srcId="{74B85C06-B390-47D6-A7F1-C9BF17C07FA1}" destId="{4138A773-ED20-4623-B239-41568891A6CE}" srcOrd="0" destOrd="0" presId="urn:microsoft.com/office/officeart/2005/8/layout/lProcess2"/>
    <dgm:cxn modelId="{D8EAA594-55F6-455C-8C60-1001B54F70A4}" srcId="{C0145CFB-FEF7-4986-AE7B-F8836E691871}" destId="{AD515CB6-BEE1-45BA-B26C-8E0E754D6276}" srcOrd="1" destOrd="0" parTransId="{F3C02593-4D26-4C62-A6A4-CCB355EE1C8A}" sibTransId="{08AA4DB8-67BB-4BD3-8EEA-5FCA839AB933}"/>
    <dgm:cxn modelId="{B967D494-5792-4A9D-BF72-05674458DD6B}" type="presOf" srcId="{6BEA03C7-DC3C-494D-81EA-27C461C69F29}" destId="{49DF012E-85F3-49E2-9FAF-33ED3C257BE6}" srcOrd="0" destOrd="0" presId="urn:microsoft.com/office/officeart/2005/8/layout/lProcess2"/>
    <dgm:cxn modelId="{B5F5A9A3-53FB-42A3-A19C-3BA64E39AD16}" type="presOf" srcId="{63319E50-D1A0-4708-A7B4-4F4CCF64C472}" destId="{4A347A4D-77C9-451F-BE83-A844145913C1}" srcOrd="0" destOrd="0" presId="urn:microsoft.com/office/officeart/2005/8/layout/lProcess2"/>
    <dgm:cxn modelId="{D9F915BE-CDC3-426F-892C-B50080D514C8}" type="presOf" srcId="{C0145CFB-FEF7-4986-AE7B-F8836E691871}" destId="{11D1313E-3F0A-4089-A9A0-E5984F9F28EE}" srcOrd="0" destOrd="0" presId="urn:microsoft.com/office/officeart/2005/8/layout/lProcess2"/>
    <dgm:cxn modelId="{DFE5B1C7-F423-4CD9-AFC5-F49A0714ADE6}" type="presOf" srcId="{AD515CB6-BEE1-45BA-B26C-8E0E754D6276}" destId="{EB33B011-EBCB-4990-8CCB-43E5F2EA0738}" srcOrd="1" destOrd="0" presId="urn:microsoft.com/office/officeart/2005/8/layout/lProcess2"/>
    <dgm:cxn modelId="{F203E0C7-F8C5-4D38-A98A-40DE9E5D75C5}" type="presOf" srcId="{AD515CB6-BEE1-45BA-B26C-8E0E754D6276}" destId="{84162582-3DC9-4911-9BE8-A1E82A9F541E}" srcOrd="0" destOrd="0" presId="urn:microsoft.com/office/officeart/2005/8/layout/lProcess2"/>
    <dgm:cxn modelId="{61B5A3CD-B926-4B67-B61E-F34582D4A34D}" type="presOf" srcId="{657C9A92-FC40-446F-BF52-9374C16234A2}" destId="{A2C3329A-CDDF-41C9-AFC9-F481669F7C20}" srcOrd="0" destOrd="0" presId="urn:microsoft.com/office/officeart/2005/8/layout/lProcess2"/>
    <dgm:cxn modelId="{5CD62DD5-A9C7-40C7-91C7-A9E79E84C55A}" srcId="{AD515CB6-BEE1-45BA-B26C-8E0E754D6276}" destId="{312459BF-0471-4367-BA4C-565689BFA91A}" srcOrd="1" destOrd="0" parTransId="{94ADBEA7-35C9-407A-8681-3E7E5CCD4173}" sibTransId="{956D40CF-5F16-4ADA-A5D4-2AF65BD30A37}"/>
    <dgm:cxn modelId="{183907DB-CC08-40A9-9D49-104D251DF398}" srcId="{AD515CB6-BEE1-45BA-B26C-8E0E754D6276}" destId="{F5DA5B6D-3D8C-4DBF-A23B-58507636B185}" srcOrd="0" destOrd="0" parTransId="{00A473AD-4184-4485-93E7-CC6E67727439}" sibTransId="{E9DF7DA8-ADDD-4D48-95CC-E410D92DD171}"/>
    <dgm:cxn modelId="{CF33A1DE-2D44-44EC-975B-9E5E378FC112}" srcId="{8FAE5CCE-241E-44F3-9060-C1CEA9BF8B7B}" destId="{67A8070D-AB8B-4EBF-A13E-486ABABDF682}" srcOrd="1" destOrd="0" parTransId="{7B60187A-4E52-44FC-9447-E7AAB2B9DD48}" sibTransId="{4BA1C613-60C5-4848-A082-04EC96241A38}"/>
    <dgm:cxn modelId="{101114E2-37DB-442E-9088-751C1D19810A}" type="presOf" srcId="{74B85C06-B390-47D6-A7F1-C9BF17C07FA1}" destId="{63027D2D-EE3D-435B-AB76-FF66DEFD14F6}" srcOrd="1" destOrd="0" presId="urn:microsoft.com/office/officeart/2005/8/layout/lProcess2"/>
    <dgm:cxn modelId="{D3450765-7687-40BD-BD86-8C509F4B6179}" type="presParOf" srcId="{11D1313E-3F0A-4089-A9A0-E5984F9F28EE}" destId="{A399FEF6-2665-4CB2-A5A7-9852EB133A82}" srcOrd="0" destOrd="0" presId="urn:microsoft.com/office/officeart/2005/8/layout/lProcess2"/>
    <dgm:cxn modelId="{B3F42BF7-2512-4BFA-8849-E7144C5975C0}" type="presParOf" srcId="{A399FEF6-2665-4CB2-A5A7-9852EB133A82}" destId="{4138A773-ED20-4623-B239-41568891A6CE}" srcOrd="0" destOrd="0" presId="urn:microsoft.com/office/officeart/2005/8/layout/lProcess2"/>
    <dgm:cxn modelId="{F7C2694B-B874-4986-8D9A-3D4C701F0BCB}" type="presParOf" srcId="{A399FEF6-2665-4CB2-A5A7-9852EB133A82}" destId="{63027D2D-EE3D-435B-AB76-FF66DEFD14F6}" srcOrd="1" destOrd="0" presId="urn:microsoft.com/office/officeart/2005/8/layout/lProcess2"/>
    <dgm:cxn modelId="{17927DAD-056A-42DB-AE9C-8437D45E964B}" type="presParOf" srcId="{A399FEF6-2665-4CB2-A5A7-9852EB133A82}" destId="{8ECD0E03-B932-4B89-9FEA-BA35EA70E983}" srcOrd="2" destOrd="0" presId="urn:microsoft.com/office/officeart/2005/8/layout/lProcess2"/>
    <dgm:cxn modelId="{7E6E6E81-A42D-4868-89C8-16FACE7CE3C8}" type="presParOf" srcId="{8ECD0E03-B932-4B89-9FEA-BA35EA70E983}" destId="{BEEF0B49-E889-46CC-B567-BF3E8932ECB3}" srcOrd="0" destOrd="0" presId="urn:microsoft.com/office/officeart/2005/8/layout/lProcess2"/>
    <dgm:cxn modelId="{6629D255-DA3A-41B7-B672-53BED5458313}" type="presParOf" srcId="{BEEF0B49-E889-46CC-B567-BF3E8932ECB3}" destId="{49DF012E-85F3-49E2-9FAF-33ED3C257BE6}" srcOrd="0" destOrd="0" presId="urn:microsoft.com/office/officeart/2005/8/layout/lProcess2"/>
    <dgm:cxn modelId="{C27C5441-5CCE-4F40-9E76-25025BFE72D5}" type="presParOf" srcId="{11D1313E-3F0A-4089-A9A0-E5984F9F28EE}" destId="{8A9AD83B-138B-4058-9090-C9A11AB9CDE6}" srcOrd="1" destOrd="0" presId="urn:microsoft.com/office/officeart/2005/8/layout/lProcess2"/>
    <dgm:cxn modelId="{B9F53B8B-A2C6-40BD-9DBA-833C50014E27}" type="presParOf" srcId="{11D1313E-3F0A-4089-A9A0-E5984F9F28EE}" destId="{C3189286-15B2-44A5-8D8D-7AE313E0F44F}" srcOrd="2" destOrd="0" presId="urn:microsoft.com/office/officeart/2005/8/layout/lProcess2"/>
    <dgm:cxn modelId="{85E4DB1C-67C4-409E-BF28-7B3299867391}" type="presParOf" srcId="{C3189286-15B2-44A5-8D8D-7AE313E0F44F}" destId="{84162582-3DC9-4911-9BE8-A1E82A9F541E}" srcOrd="0" destOrd="0" presId="urn:microsoft.com/office/officeart/2005/8/layout/lProcess2"/>
    <dgm:cxn modelId="{DD55C37C-509E-4F8C-9FD8-27E64829B1E8}" type="presParOf" srcId="{C3189286-15B2-44A5-8D8D-7AE313E0F44F}" destId="{EB33B011-EBCB-4990-8CCB-43E5F2EA0738}" srcOrd="1" destOrd="0" presId="urn:microsoft.com/office/officeart/2005/8/layout/lProcess2"/>
    <dgm:cxn modelId="{8EA5C2E6-F2C1-448F-8053-50CDC70F9523}" type="presParOf" srcId="{C3189286-15B2-44A5-8D8D-7AE313E0F44F}" destId="{42FEF3BE-A9B7-4084-B661-602DAF798F3D}" srcOrd="2" destOrd="0" presId="urn:microsoft.com/office/officeart/2005/8/layout/lProcess2"/>
    <dgm:cxn modelId="{4F200E81-7AB3-4EB5-B076-BDC0DBE232F3}" type="presParOf" srcId="{42FEF3BE-A9B7-4084-B661-602DAF798F3D}" destId="{E58272F7-5C14-4C6D-86FF-6891EDA3100A}" srcOrd="0" destOrd="0" presId="urn:microsoft.com/office/officeart/2005/8/layout/lProcess2"/>
    <dgm:cxn modelId="{2209B772-96A7-491D-85EA-D77DE8BB394F}" type="presParOf" srcId="{E58272F7-5C14-4C6D-86FF-6891EDA3100A}" destId="{195EFF85-363B-4CBE-84EE-1276337A0FC3}" srcOrd="0" destOrd="0" presId="urn:microsoft.com/office/officeart/2005/8/layout/lProcess2"/>
    <dgm:cxn modelId="{156200AF-6D2F-4018-9DBC-6192534ABA4B}" type="presParOf" srcId="{E58272F7-5C14-4C6D-86FF-6891EDA3100A}" destId="{735C3A7E-62F4-46A4-A6E7-325F9384093F}" srcOrd="1" destOrd="0" presId="urn:microsoft.com/office/officeart/2005/8/layout/lProcess2"/>
    <dgm:cxn modelId="{0883543F-03A1-4695-85EA-7B6537140065}" type="presParOf" srcId="{E58272F7-5C14-4C6D-86FF-6891EDA3100A}" destId="{C20381BA-A6B4-4C4C-BE85-D891A65DF886}" srcOrd="2" destOrd="0" presId="urn:microsoft.com/office/officeart/2005/8/layout/lProcess2"/>
    <dgm:cxn modelId="{6546F0AE-0F2A-409C-AFB0-8B22726D48B3}" type="presParOf" srcId="{11D1313E-3F0A-4089-A9A0-E5984F9F28EE}" destId="{4311C02D-7BAB-47FC-BD5F-FDC53AD9AB3C}" srcOrd="3" destOrd="0" presId="urn:microsoft.com/office/officeart/2005/8/layout/lProcess2"/>
    <dgm:cxn modelId="{31C9E18C-F2CB-409D-A90A-F135D4080348}" type="presParOf" srcId="{11D1313E-3F0A-4089-A9A0-E5984F9F28EE}" destId="{AFF00D0C-9967-4E7C-B481-C263890D8863}" srcOrd="4" destOrd="0" presId="urn:microsoft.com/office/officeart/2005/8/layout/lProcess2"/>
    <dgm:cxn modelId="{B4EA6F77-EFCD-429C-97E7-8C3FEAC2CCCB}" type="presParOf" srcId="{AFF00D0C-9967-4E7C-B481-C263890D8863}" destId="{1E792B99-8A48-4BCC-963F-B9A2B928AE22}" srcOrd="0" destOrd="0" presId="urn:microsoft.com/office/officeart/2005/8/layout/lProcess2"/>
    <dgm:cxn modelId="{FF8B45D9-E752-447B-82F4-73E70990D5E6}" type="presParOf" srcId="{AFF00D0C-9967-4E7C-B481-C263890D8863}" destId="{0508F013-AB1E-4F0A-83D5-048E4C38E41D}" srcOrd="1" destOrd="0" presId="urn:microsoft.com/office/officeart/2005/8/layout/lProcess2"/>
    <dgm:cxn modelId="{F62A2B66-8274-43A3-803F-566BA5DE5F25}" type="presParOf" srcId="{AFF00D0C-9967-4E7C-B481-C263890D8863}" destId="{3DEE20E7-4720-41E2-A38C-E45BA29DBDFE}" srcOrd="2" destOrd="0" presId="urn:microsoft.com/office/officeart/2005/8/layout/lProcess2"/>
    <dgm:cxn modelId="{318432C4-33E5-4C69-8D72-E05A4499EFD0}" type="presParOf" srcId="{3DEE20E7-4720-41E2-A38C-E45BA29DBDFE}" destId="{B5304CD4-560C-4CE4-B18D-4BAA914631D7}" srcOrd="0" destOrd="0" presId="urn:microsoft.com/office/officeart/2005/8/layout/lProcess2"/>
    <dgm:cxn modelId="{131A69E4-17F9-431B-A258-72BD3A8BADFA}" type="presParOf" srcId="{B5304CD4-560C-4CE4-B18D-4BAA914631D7}" destId="{4A347A4D-77C9-451F-BE83-A844145913C1}" srcOrd="0" destOrd="0" presId="urn:microsoft.com/office/officeart/2005/8/layout/lProcess2"/>
    <dgm:cxn modelId="{99B3B978-877F-4966-9FF4-7149F9FE62C9}" type="presParOf" srcId="{B5304CD4-560C-4CE4-B18D-4BAA914631D7}" destId="{502D4307-335B-44E3-B4FD-5055DE5F795E}" srcOrd="1" destOrd="0" presId="urn:microsoft.com/office/officeart/2005/8/layout/lProcess2"/>
    <dgm:cxn modelId="{1425B528-14E9-47E4-AE5E-D4D8CAA78F4E}" type="presParOf" srcId="{B5304CD4-560C-4CE4-B18D-4BAA914631D7}" destId="{F73E94AC-5C6B-4217-9F2F-0B0F40E3A9B1}" srcOrd="2" destOrd="0" presId="urn:microsoft.com/office/officeart/2005/8/layout/lProcess2"/>
    <dgm:cxn modelId="{1E12B0A4-A36B-43EB-8591-280770442ECE}" type="presParOf" srcId="{B5304CD4-560C-4CE4-B18D-4BAA914631D7}" destId="{305AE307-4C8A-4023-85FC-1178F477CF94}" srcOrd="3" destOrd="0" presId="urn:microsoft.com/office/officeart/2005/8/layout/lProcess2"/>
    <dgm:cxn modelId="{68EF06E9-9ADC-4EE3-AA89-99C8CF3715B5}" type="presParOf" srcId="{B5304CD4-560C-4CE4-B18D-4BAA914631D7}" destId="{A2C3329A-CDDF-41C9-AFC9-F481669F7C20}" srcOrd="4"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8AC5FE-BF7B-4E9B-A893-7674AE7022B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B4F5D010-F582-4A70-80D5-0A742685D5E3}">
      <dgm:prSet phldrT="[Texte]"/>
      <dgm:spPr>
        <a:solidFill>
          <a:srgbClr val="417DC4"/>
        </a:solidFill>
      </dgm:spPr>
      <dgm:t>
        <a:bodyPr/>
        <a:lstStyle/>
        <a:p>
          <a:r>
            <a:rPr lang="fr-FR" dirty="0"/>
            <a:t>Pages informatives du site monmaster.gouv.fr</a:t>
          </a:r>
        </a:p>
      </dgm:t>
    </dgm:pt>
    <dgm:pt modelId="{0EBD4ECE-09EE-44E5-8BED-3B278CB7B0B4}" type="parTrans" cxnId="{C7EEF8EB-60FE-4042-820D-5A78E534AE81}">
      <dgm:prSet/>
      <dgm:spPr/>
      <dgm:t>
        <a:bodyPr/>
        <a:lstStyle/>
        <a:p>
          <a:endParaRPr lang="fr-FR"/>
        </a:p>
      </dgm:t>
    </dgm:pt>
    <dgm:pt modelId="{3C9D02BA-F2C2-4740-AAF6-635A349C60EA}" type="sibTrans" cxnId="{C7EEF8EB-60FE-4042-820D-5A78E534AE81}">
      <dgm:prSet/>
      <dgm:spPr/>
      <dgm:t>
        <a:bodyPr/>
        <a:lstStyle/>
        <a:p>
          <a:endParaRPr lang="fr-FR"/>
        </a:p>
      </dgm:t>
    </dgm:pt>
    <dgm:pt modelId="{E7C343AF-D89A-46EC-B680-DFFF637F2D06}">
      <dgm:prSet phldrT="[Texte]"/>
      <dgm:spPr>
        <a:solidFill>
          <a:srgbClr val="417DC4"/>
        </a:solidFill>
      </dgm:spPr>
      <dgm:t>
        <a:bodyPr/>
        <a:lstStyle/>
        <a:p>
          <a:r>
            <a:rPr lang="fr-FR" dirty="0"/>
            <a:t>Auprès des rectorats de région académique, via la page « Contact »</a:t>
          </a:r>
        </a:p>
      </dgm:t>
    </dgm:pt>
    <dgm:pt modelId="{8175CCA4-26B2-41E7-93A8-D2A23D92C71E}" type="parTrans" cxnId="{117D6823-E26D-4C74-A39B-30C20AC858AF}">
      <dgm:prSet/>
      <dgm:spPr/>
      <dgm:t>
        <a:bodyPr/>
        <a:lstStyle/>
        <a:p>
          <a:endParaRPr lang="fr-FR"/>
        </a:p>
      </dgm:t>
    </dgm:pt>
    <dgm:pt modelId="{CCC9F4E1-785D-4A22-9537-30A0E95FE5B6}" type="sibTrans" cxnId="{117D6823-E26D-4C74-A39B-30C20AC858AF}">
      <dgm:prSet/>
      <dgm:spPr/>
      <dgm:t>
        <a:bodyPr/>
        <a:lstStyle/>
        <a:p>
          <a:endParaRPr lang="fr-FR"/>
        </a:p>
      </dgm:t>
    </dgm:pt>
    <dgm:pt modelId="{EDCA9E4C-B591-4EE9-B680-E86CD1F4C8A0}">
      <dgm:prSet phldrT="[Texte]"/>
      <dgm:spPr>
        <a:solidFill>
          <a:srgbClr val="417DC4"/>
        </a:solidFill>
      </dgm:spPr>
      <dgm:t>
        <a:bodyPr/>
        <a:lstStyle/>
        <a:p>
          <a:r>
            <a:rPr lang="fr-FR" dirty="0"/>
            <a:t>Auprès du numéro vert ONISEP : 0800 002 001 </a:t>
          </a:r>
        </a:p>
      </dgm:t>
    </dgm:pt>
    <dgm:pt modelId="{23FA7241-ACDF-4187-9572-03F4E73D69AA}" type="parTrans" cxnId="{329AB725-D01A-4EE7-8EE0-2419C8CA89A1}">
      <dgm:prSet/>
      <dgm:spPr/>
      <dgm:t>
        <a:bodyPr/>
        <a:lstStyle/>
        <a:p>
          <a:endParaRPr lang="fr-FR"/>
        </a:p>
      </dgm:t>
    </dgm:pt>
    <dgm:pt modelId="{F50284EA-30DC-4984-8FAB-65F9EA172D12}" type="sibTrans" cxnId="{329AB725-D01A-4EE7-8EE0-2419C8CA89A1}">
      <dgm:prSet/>
      <dgm:spPr/>
      <dgm:t>
        <a:bodyPr/>
        <a:lstStyle/>
        <a:p>
          <a:endParaRPr lang="fr-FR"/>
        </a:p>
      </dgm:t>
    </dgm:pt>
    <dgm:pt modelId="{44A815FA-B494-4099-B38E-53EAAA75B249}">
      <dgm:prSet phldrT="[Texte]"/>
      <dgm:spPr>
        <a:solidFill>
          <a:srgbClr val="417DC4"/>
        </a:solidFill>
      </dgm:spPr>
      <dgm:t>
        <a:bodyPr/>
        <a:lstStyle/>
        <a:p>
          <a:r>
            <a:rPr lang="fr-FR" dirty="0"/>
            <a:t>Auprès des référents (pédagogique, handicap, administratif) en établissement, via la page « Contact »</a:t>
          </a:r>
        </a:p>
      </dgm:t>
    </dgm:pt>
    <dgm:pt modelId="{7535F3CD-21A1-46E1-A03F-8DA49C7712C5}" type="parTrans" cxnId="{0B9A684E-0CD5-4945-B4CC-165A4B8F9BAD}">
      <dgm:prSet/>
      <dgm:spPr/>
      <dgm:t>
        <a:bodyPr/>
        <a:lstStyle/>
        <a:p>
          <a:endParaRPr lang="fr-FR"/>
        </a:p>
      </dgm:t>
    </dgm:pt>
    <dgm:pt modelId="{09A1B0E9-8BD0-45F0-95F9-87485D7C4ECD}" type="sibTrans" cxnId="{0B9A684E-0CD5-4945-B4CC-165A4B8F9BAD}">
      <dgm:prSet/>
      <dgm:spPr/>
      <dgm:t>
        <a:bodyPr/>
        <a:lstStyle/>
        <a:p>
          <a:endParaRPr lang="fr-FR"/>
        </a:p>
      </dgm:t>
    </dgm:pt>
    <dgm:pt modelId="{13430ACB-222A-4909-B13F-E2F22F673FA8}" type="pres">
      <dgm:prSet presAssocID="{2F8AC5FE-BF7B-4E9B-A893-7674AE7022B8}" presName="Name0" presStyleCnt="0">
        <dgm:presLayoutVars>
          <dgm:chMax val="7"/>
          <dgm:chPref val="7"/>
          <dgm:dir/>
        </dgm:presLayoutVars>
      </dgm:prSet>
      <dgm:spPr/>
    </dgm:pt>
    <dgm:pt modelId="{02642E5A-13FA-4D50-90D5-BC067884A6F4}" type="pres">
      <dgm:prSet presAssocID="{2F8AC5FE-BF7B-4E9B-A893-7674AE7022B8}" presName="Name1" presStyleCnt="0"/>
      <dgm:spPr/>
    </dgm:pt>
    <dgm:pt modelId="{D18AF30D-D2E9-48A6-869D-9A7F82FE2E6F}" type="pres">
      <dgm:prSet presAssocID="{2F8AC5FE-BF7B-4E9B-A893-7674AE7022B8}" presName="cycle" presStyleCnt="0"/>
      <dgm:spPr/>
    </dgm:pt>
    <dgm:pt modelId="{376E6C24-9E63-437E-9DB1-264B1E29BEE8}" type="pres">
      <dgm:prSet presAssocID="{2F8AC5FE-BF7B-4E9B-A893-7674AE7022B8}" presName="srcNode" presStyleLbl="node1" presStyleIdx="0" presStyleCnt="4"/>
      <dgm:spPr/>
    </dgm:pt>
    <dgm:pt modelId="{A50D162A-09E6-46B8-9783-80CA64C60B95}" type="pres">
      <dgm:prSet presAssocID="{2F8AC5FE-BF7B-4E9B-A893-7674AE7022B8}" presName="conn" presStyleLbl="parChTrans1D2" presStyleIdx="0" presStyleCnt="1"/>
      <dgm:spPr/>
    </dgm:pt>
    <dgm:pt modelId="{61480679-AA08-4235-9244-9C967E560A91}" type="pres">
      <dgm:prSet presAssocID="{2F8AC5FE-BF7B-4E9B-A893-7674AE7022B8}" presName="extraNode" presStyleLbl="node1" presStyleIdx="0" presStyleCnt="4"/>
      <dgm:spPr/>
    </dgm:pt>
    <dgm:pt modelId="{3902F8BA-5286-4BBF-BDB3-D52986CDEA11}" type="pres">
      <dgm:prSet presAssocID="{2F8AC5FE-BF7B-4E9B-A893-7674AE7022B8}" presName="dstNode" presStyleLbl="node1" presStyleIdx="0" presStyleCnt="4"/>
      <dgm:spPr/>
    </dgm:pt>
    <dgm:pt modelId="{F09D8175-62AE-45A1-B567-62005FFE2A75}" type="pres">
      <dgm:prSet presAssocID="{B4F5D010-F582-4A70-80D5-0A742685D5E3}" presName="text_1" presStyleLbl="node1" presStyleIdx="0" presStyleCnt="4">
        <dgm:presLayoutVars>
          <dgm:bulletEnabled val="1"/>
        </dgm:presLayoutVars>
      </dgm:prSet>
      <dgm:spPr/>
    </dgm:pt>
    <dgm:pt modelId="{74F5BA7E-22C1-4C41-BD5F-52D7B683C208}" type="pres">
      <dgm:prSet presAssocID="{B4F5D010-F582-4A70-80D5-0A742685D5E3}" presName="accent_1" presStyleCnt="0"/>
      <dgm:spPr/>
    </dgm:pt>
    <dgm:pt modelId="{747375A8-B647-43B7-86AF-07B2E2343039}" type="pres">
      <dgm:prSet presAssocID="{B4F5D010-F582-4A70-80D5-0A742685D5E3}" presName="accentRepeatNode" presStyleLbl="solidFgAcc1" presStyleIdx="0" presStyleCnt="4"/>
      <dgm:spPr>
        <a:blipFill rotWithShape="0">
          <a:blip xmlns:r="http://schemas.openxmlformats.org/officeDocument/2006/relationships" r:embed="rId1"/>
          <a:stretch>
            <a:fillRect/>
          </a:stretch>
        </a:blipFill>
      </dgm:spPr>
    </dgm:pt>
    <dgm:pt modelId="{666DE143-7F5B-419B-A207-299E92463019}" type="pres">
      <dgm:prSet presAssocID="{E7C343AF-D89A-46EC-B680-DFFF637F2D06}" presName="text_2" presStyleLbl="node1" presStyleIdx="1" presStyleCnt="4">
        <dgm:presLayoutVars>
          <dgm:bulletEnabled val="1"/>
        </dgm:presLayoutVars>
      </dgm:prSet>
      <dgm:spPr/>
    </dgm:pt>
    <dgm:pt modelId="{A9FC9B17-88BD-4E62-B19A-B6D245AF379B}" type="pres">
      <dgm:prSet presAssocID="{E7C343AF-D89A-46EC-B680-DFFF637F2D06}" presName="accent_2" presStyleCnt="0"/>
      <dgm:spPr/>
    </dgm:pt>
    <dgm:pt modelId="{968FF757-42B8-45D8-98C9-B2E1AE34E8B5}" type="pres">
      <dgm:prSet presAssocID="{E7C343AF-D89A-46EC-B680-DFFF637F2D06}" presName="accentRepeatNode" presStyleLbl="solidFgAcc1" presStyleIdx="1" presStyleCnt="4"/>
      <dgm:spPr>
        <a:blipFill rotWithShape="0">
          <a:blip xmlns:r="http://schemas.openxmlformats.org/officeDocument/2006/relationships" r:embed="rId2"/>
          <a:stretch>
            <a:fillRect/>
          </a:stretch>
        </a:blipFill>
      </dgm:spPr>
    </dgm:pt>
    <dgm:pt modelId="{06D699CF-0C6F-4FEE-A21A-0C1BDED1895B}" type="pres">
      <dgm:prSet presAssocID="{EDCA9E4C-B591-4EE9-B680-E86CD1F4C8A0}" presName="text_3" presStyleLbl="node1" presStyleIdx="2" presStyleCnt="4">
        <dgm:presLayoutVars>
          <dgm:bulletEnabled val="1"/>
        </dgm:presLayoutVars>
      </dgm:prSet>
      <dgm:spPr/>
    </dgm:pt>
    <dgm:pt modelId="{19C1D3E5-F69B-446B-AD5C-AD114240DC79}" type="pres">
      <dgm:prSet presAssocID="{EDCA9E4C-B591-4EE9-B680-E86CD1F4C8A0}" presName="accent_3" presStyleCnt="0"/>
      <dgm:spPr/>
    </dgm:pt>
    <dgm:pt modelId="{4D73C685-8E6E-42E2-8487-4EC8267E0098}" type="pres">
      <dgm:prSet presAssocID="{EDCA9E4C-B591-4EE9-B680-E86CD1F4C8A0}" presName="accentRepeatNode" presStyleLbl="solidFgAcc1" presStyleIdx="2" presStyleCnt="4"/>
      <dgm:spPr>
        <a:blipFill rotWithShape="0">
          <a:blip xmlns:r="http://schemas.openxmlformats.org/officeDocument/2006/relationships" r:embed="rId3"/>
          <a:stretch>
            <a:fillRect/>
          </a:stretch>
        </a:blipFill>
      </dgm:spPr>
    </dgm:pt>
    <dgm:pt modelId="{89E84A93-0397-4790-BCF4-EBA91D15906B}" type="pres">
      <dgm:prSet presAssocID="{44A815FA-B494-4099-B38E-53EAAA75B249}" presName="text_4" presStyleLbl="node1" presStyleIdx="3" presStyleCnt="4">
        <dgm:presLayoutVars>
          <dgm:bulletEnabled val="1"/>
        </dgm:presLayoutVars>
      </dgm:prSet>
      <dgm:spPr/>
    </dgm:pt>
    <dgm:pt modelId="{5D722CC8-CDC3-4CCD-9558-3CB2C055CD46}" type="pres">
      <dgm:prSet presAssocID="{44A815FA-B494-4099-B38E-53EAAA75B249}" presName="accent_4" presStyleCnt="0"/>
      <dgm:spPr/>
    </dgm:pt>
    <dgm:pt modelId="{24E6688A-068B-4827-88EE-066CFABA154E}" type="pres">
      <dgm:prSet presAssocID="{44A815FA-B494-4099-B38E-53EAAA75B249}" presName="accentRepeatNode" presStyleLbl="solidFgAcc1" presStyleIdx="3" presStyleCnt="4" custLinFactNeighborX="12206" custLinFactNeighborY="4875"/>
      <dgm:spPr>
        <a:blipFill rotWithShape="0">
          <a:blip xmlns:r="http://schemas.openxmlformats.org/officeDocument/2006/relationships" r:embed="rId4"/>
          <a:stretch>
            <a:fillRect/>
          </a:stretch>
        </a:blipFill>
      </dgm:spPr>
    </dgm:pt>
  </dgm:ptLst>
  <dgm:cxnLst>
    <dgm:cxn modelId="{46B74C20-C7C6-4A15-A822-615EEA88369A}" type="presOf" srcId="{EDCA9E4C-B591-4EE9-B680-E86CD1F4C8A0}" destId="{06D699CF-0C6F-4FEE-A21A-0C1BDED1895B}" srcOrd="0" destOrd="0" presId="urn:microsoft.com/office/officeart/2008/layout/VerticalCurvedList"/>
    <dgm:cxn modelId="{117D6823-E26D-4C74-A39B-30C20AC858AF}" srcId="{2F8AC5FE-BF7B-4E9B-A893-7674AE7022B8}" destId="{E7C343AF-D89A-46EC-B680-DFFF637F2D06}" srcOrd="1" destOrd="0" parTransId="{8175CCA4-26B2-41E7-93A8-D2A23D92C71E}" sibTransId="{CCC9F4E1-785D-4A22-9537-30A0E95FE5B6}"/>
    <dgm:cxn modelId="{329AB725-D01A-4EE7-8EE0-2419C8CA89A1}" srcId="{2F8AC5FE-BF7B-4E9B-A893-7674AE7022B8}" destId="{EDCA9E4C-B591-4EE9-B680-E86CD1F4C8A0}" srcOrd="2" destOrd="0" parTransId="{23FA7241-ACDF-4187-9572-03F4E73D69AA}" sibTransId="{F50284EA-30DC-4984-8FAB-65F9EA172D12}"/>
    <dgm:cxn modelId="{FEB21269-2BD3-4780-AE91-265F7CD1F266}" type="presOf" srcId="{3C9D02BA-F2C2-4740-AAF6-635A349C60EA}" destId="{A50D162A-09E6-46B8-9783-80CA64C60B95}" srcOrd="0" destOrd="0" presId="urn:microsoft.com/office/officeart/2008/layout/VerticalCurvedList"/>
    <dgm:cxn modelId="{0B9A684E-0CD5-4945-B4CC-165A4B8F9BAD}" srcId="{2F8AC5FE-BF7B-4E9B-A893-7674AE7022B8}" destId="{44A815FA-B494-4099-B38E-53EAAA75B249}" srcOrd="3" destOrd="0" parTransId="{7535F3CD-21A1-46E1-A03F-8DA49C7712C5}" sibTransId="{09A1B0E9-8BD0-45F0-95F9-87485D7C4ECD}"/>
    <dgm:cxn modelId="{53421583-C6F6-44BC-B5D4-328044BD3F42}" type="presOf" srcId="{E7C343AF-D89A-46EC-B680-DFFF637F2D06}" destId="{666DE143-7F5B-419B-A207-299E92463019}" srcOrd="0" destOrd="0" presId="urn:microsoft.com/office/officeart/2008/layout/VerticalCurvedList"/>
    <dgm:cxn modelId="{E9AB468D-6F23-4673-BBE3-5E789A18A369}" type="presOf" srcId="{B4F5D010-F582-4A70-80D5-0A742685D5E3}" destId="{F09D8175-62AE-45A1-B567-62005FFE2A75}" srcOrd="0" destOrd="0" presId="urn:microsoft.com/office/officeart/2008/layout/VerticalCurvedList"/>
    <dgm:cxn modelId="{07E08CB3-74A5-4447-BF2E-8C11FF516669}" type="presOf" srcId="{44A815FA-B494-4099-B38E-53EAAA75B249}" destId="{89E84A93-0397-4790-BCF4-EBA91D15906B}" srcOrd="0" destOrd="0" presId="urn:microsoft.com/office/officeart/2008/layout/VerticalCurvedList"/>
    <dgm:cxn modelId="{7F87CCCB-99E1-4879-9B84-BD405D1A37BE}" type="presOf" srcId="{2F8AC5FE-BF7B-4E9B-A893-7674AE7022B8}" destId="{13430ACB-222A-4909-B13F-E2F22F673FA8}" srcOrd="0" destOrd="0" presId="urn:microsoft.com/office/officeart/2008/layout/VerticalCurvedList"/>
    <dgm:cxn modelId="{C7EEF8EB-60FE-4042-820D-5A78E534AE81}" srcId="{2F8AC5FE-BF7B-4E9B-A893-7674AE7022B8}" destId="{B4F5D010-F582-4A70-80D5-0A742685D5E3}" srcOrd="0" destOrd="0" parTransId="{0EBD4ECE-09EE-44E5-8BED-3B278CB7B0B4}" sibTransId="{3C9D02BA-F2C2-4740-AAF6-635A349C60EA}"/>
    <dgm:cxn modelId="{A79B6CF5-24F6-42B0-970F-E27CD31DB08C}" type="presParOf" srcId="{13430ACB-222A-4909-B13F-E2F22F673FA8}" destId="{02642E5A-13FA-4D50-90D5-BC067884A6F4}" srcOrd="0" destOrd="0" presId="urn:microsoft.com/office/officeart/2008/layout/VerticalCurvedList"/>
    <dgm:cxn modelId="{F649AA74-8A73-489D-8508-98E55FE85D3C}" type="presParOf" srcId="{02642E5A-13FA-4D50-90D5-BC067884A6F4}" destId="{D18AF30D-D2E9-48A6-869D-9A7F82FE2E6F}" srcOrd="0" destOrd="0" presId="urn:microsoft.com/office/officeart/2008/layout/VerticalCurvedList"/>
    <dgm:cxn modelId="{34763F47-0D3E-4E34-BE55-792E0B331879}" type="presParOf" srcId="{D18AF30D-D2E9-48A6-869D-9A7F82FE2E6F}" destId="{376E6C24-9E63-437E-9DB1-264B1E29BEE8}" srcOrd="0" destOrd="0" presId="urn:microsoft.com/office/officeart/2008/layout/VerticalCurvedList"/>
    <dgm:cxn modelId="{719DF099-2BDC-4410-80D9-62405D0D6C91}" type="presParOf" srcId="{D18AF30D-D2E9-48A6-869D-9A7F82FE2E6F}" destId="{A50D162A-09E6-46B8-9783-80CA64C60B95}" srcOrd="1" destOrd="0" presId="urn:microsoft.com/office/officeart/2008/layout/VerticalCurvedList"/>
    <dgm:cxn modelId="{C0FA6723-D94A-45B1-87C7-8A4E79141D2E}" type="presParOf" srcId="{D18AF30D-D2E9-48A6-869D-9A7F82FE2E6F}" destId="{61480679-AA08-4235-9244-9C967E560A91}" srcOrd="2" destOrd="0" presId="urn:microsoft.com/office/officeart/2008/layout/VerticalCurvedList"/>
    <dgm:cxn modelId="{7B813332-D5DF-4440-BF62-DFF4E94B2D37}" type="presParOf" srcId="{D18AF30D-D2E9-48A6-869D-9A7F82FE2E6F}" destId="{3902F8BA-5286-4BBF-BDB3-D52986CDEA11}" srcOrd="3" destOrd="0" presId="urn:microsoft.com/office/officeart/2008/layout/VerticalCurvedList"/>
    <dgm:cxn modelId="{D0E341BB-9B53-47F1-8EA5-464E08A8B4CB}" type="presParOf" srcId="{02642E5A-13FA-4D50-90D5-BC067884A6F4}" destId="{F09D8175-62AE-45A1-B567-62005FFE2A75}" srcOrd="1" destOrd="0" presId="urn:microsoft.com/office/officeart/2008/layout/VerticalCurvedList"/>
    <dgm:cxn modelId="{3186ED9B-7936-4D97-A037-6D903FFB27B5}" type="presParOf" srcId="{02642E5A-13FA-4D50-90D5-BC067884A6F4}" destId="{74F5BA7E-22C1-4C41-BD5F-52D7B683C208}" srcOrd="2" destOrd="0" presId="urn:microsoft.com/office/officeart/2008/layout/VerticalCurvedList"/>
    <dgm:cxn modelId="{4526C2B7-1EB2-4922-8808-5FF2D0536A82}" type="presParOf" srcId="{74F5BA7E-22C1-4C41-BD5F-52D7B683C208}" destId="{747375A8-B647-43B7-86AF-07B2E2343039}" srcOrd="0" destOrd="0" presId="urn:microsoft.com/office/officeart/2008/layout/VerticalCurvedList"/>
    <dgm:cxn modelId="{248012B0-F495-490C-8315-90A385B5864B}" type="presParOf" srcId="{02642E5A-13FA-4D50-90D5-BC067884A6F4}" destId="{666DE143-7F5B-419B-A207-299E92463019}" srcOrd="3" destOrd="0" presId="urn:microsoft.com/office/officeart/2008/layout/VerticalCurvedList"/>
    <dgm:cxn modelId="{63D03960-48D4-439E-811C-8B4A32888A02}" type="presParOf" srcId="{02642E5A-13FA-4D50-90D5-BC067884A6F4}" destId="{A9FC9B17-88BD-4E62-B19A-B6D245AF379B}" srcOrd="4" destOrd="0" presId="urn:microsoft.com/office/officeart/2008/layout/VerticalCurvedList"/>
    <dgm:cxn modelId="{48B7E7C4-37B7-45BF-883B-37F5B7531A28}" type="presParOf" srcId="{A9FC9B17-88BD-4E62-B19A-B6D245AF379B}" destId="{968FF757-42B8-45D8-98C9-B2E1AE34E8B5}" srcOrd="0" destOrd="0" presId="urn:microsoft.com/office/officeart/2008/layout/VerticalCurvedList"/>
    <dgm:cxn modelId="{31FE3BF6-B53C-49F5-96DA-245DC206237E}" type="presParOf" srcId="{02642E5A-13FA-4D50-90D5-BC067884A6F4}" destId="{06D699CF-0C6F-4FEE-A21A-0C1BDED1895B}" srcOrd="5" destOrd="0" presId="urn:microsoft.com/office/officeart/2008/layout/VerticalCurvedList"/>
    <dgm:cxn modelId="{829BAADB-5ED9-4187-AA73-107DF5890BDC}" type="presParOf" srcId="{02642E5A-13FA-4D50-90D5-BC067884A6F4}" destId="{19C1D3E5-F69B-446B-AD5C-AD114240DC79}" srcOrd="6" destOrd="0" presId="urn:microsoft.com/office/officeart/2008/layout/VerticalCurvedList"/>
    <dgm:cxn modelId="{5A0B4E05-5D71-4EAE-94A7-AD25443474EE}" type="presParOf" srcId="{19C1D3E5-F69B-446B-AD5C-AD114240DC79}" destId="{4D73C685-8E6E-42E2-8487-4EC8267E0098}" srcOrd="0" destOrd="0" presId="urn:microsoft.com/office/officeart/2008/layout/VerticalCurvedList"/>
    <dgm:cxn modelId="{64331203-38D7-4AD9-80CB-CC87385F89AB}" type="presParOf" srcId="{02642E5A-13FA-4D50-90D5-BC067884A6F4}" destId="{89E84A93-0397-4790-BCF4-EBA91D15906B}" srcOrd="7" destOrd="0" presId="urn:microsoft.com/office/officeart/2008/layout/VerticalCurvedList"/>
    <dgm:cxn modelId="{990B7482-4043-494F-8BB7-0E59EE1BF1AF}" type="presParOf" srcId="{02642E5A-13FA-4D50-90D5-BC067884A6F4}" destId="{5D722CC8-CDC3-4CCD-9558-3CB2C055CD46}" srcOrd="8" destOrd="0" presId="urn:microsoft.com/office/officeart/2008/layout/VerticalCurvedList"/>
    <dgm:cxn modelId="{EFC10535-F2FD-4067-8F77-3DDE43E83EDB}" type="presParOf" srcId="{5D722CC8-CDC3-4CCD-9558-3CB2C055CD46}" destId="{24E6688A-068B-4827-88EE-066CFABA154E}"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D200DD-0613-453F-9369-81F5D1EC0CAB}" type="doc">
      <dgm:prSet loTypeId="urn:microsoft.com/office/officeart/2005/8/layout/vList4" loCatId="list" qsTypeId="urn:microsoft.com/office/officeart/2005/8/quickstyle/simple1" qsCatId="simple" csTypeId="urn:microsoft.com/office/officeart/2005/8/colors/accent0_2" csCatId="mainScheme" phldr="1"/>
      <dgm:spPr/>
      <dgm:t>
        <a:bodyPr/>
        <a:lstStyle/>
        <a:p>
          <a:endParaRPr lang="fr-FR"/>
        </a:p>
      </dgm:t>
    </dgm:pt>
    <dgm:pt modelId="{005875A5-D582-4109-85CE-CFB371BF7108}">
      <dgm:prSet phldrT="[Texte]"/>
      <dgm:spPr/>
      <dgm:t>
        <a:bodyPr/>
        <a:lstStyle/>
        <a:p>
          <a:pPr>
            <a:buClrTx/>
            <a:buSzTx/>
            <a:buFont typeface="Arial" panose="020B0604020202020204" pitchFamily="34" charset="0"/>
            <a:buChar char="•"/>
          </a:pPr>
          <a:r>
            <a:rPr lang="fr-FR" b="1" dirty="0">
              <a:solidFill>
                <a:schemeClr val="tx1"/>
              </a:solidFill>
            </a:rPr>
            <a:t>Les formations de première année conduisant à l’obtention du diplôme national de master (DNM). Pas de candidatures en M2.</a:t>
          </a:r>
          <a:endParaRPr lang="fr-FR" dirty="0">
            <a:solidFill>
              <a:schemeClr val="tx1"/>
            </a:solidFill>
          </a:endParaRPr>
        </a:p>
        <a:p>
          <a:pPr>
            <a:buClrTx/>
            <a:buSzTx/>
            <a:buFont typeface="Arial" panose="020B0604020202020204" pitchFamily="34" charset="0"/>
            <a:buChar char="•"/>
          </a:pPr>
          <a:r>
            <a:rPr lang="fr-FR" b="0" dirty="0">
              <a:solidFill>
                <a:schemeClr val="tx1"/>
              </a:solidFill>
            </a:rPr>
            <a:t>Quelques formations pour lesquelles la </a:t>
          </a:r>
          <a:r>
            <a:rPr lang="fr-FR" b="1" dirty="0">
              <a:solidFill>
                <a:schemeClr val="tx1"/>
              </a:solidFill>
            </a:rPr>
            <a:t>candidature s’effectue directement auprès de l’établissement</a:t>
          </a:r>
          <a:r>
            <a:rPr lang="fr-FR" b="0" dirty="0">
              <a:solidFill>
                <a:schemeClr val="tx1"/>
              </a:solidFill>
            </a:rPr>
            <a:t> (signalées par un bandeau « Candidature auprès de l’établissement »).</a:t>
          </a:r>
        </a:p>
      </dgm:t>
    </dgm:pt>
    <dgm:pt modelId="{E31566F1-250E-4F2D-A022-7BA78C807B44}" type="parTrans" cxnId="{EE8A8950-D404-4E23-9E96-2804DDD54CD8}">
      <dgm:prSet/>
      <dgm:spPr/>
      <dgm:t>
        <a:bodyPr/>
        <a:lstStyle/>
        <a:p>
          <a:endParaRPr lang="fr-FR"/>
        </a:p>
      </dgm:t>
    </dgm:pt>
    <dgm:pt modelId="{B5B75118-914E-4017-80E2-BAD4BFFB2CB4}" type="sibTrans" cxnId="{EE8A8950-D404-4E23-9E96-2804DDD54CD8}">
      <dgm:prSet/>
      <dgm:spPr/>
      <dgm:t>
        <a:bodyPr/>
        <a:lstStyle/>
        <a:p>
          <a:endParaRPr lang="fr-FR"/>
        </a:p>
      </dgm:t>
    </dgm:pt>
    <dgm:pt modelId="{82D2735A-0ED0-4232-85F0-5D91764ED003}">
      <dgm:prSet phldrT="[Texte]"/>
      <dgm:spPr/>
      <dgm:t>
        <a:bodyPr/>
        <a:lstStyle/>
        <a:p>
          <a:r>
            <a:rPr kumimoji="0" lang="fr-FR" b="0" i="0" u="none" strike="noStrike" cap="none" spc="0" normalizeH="0" baseline="0" noProof="0" dirty="0">
              <a:ln>
                <a:noFill/>
              </a:ln>
              <a:solidFill>
                <a:schemeClr val="tx1"/>
              </a:solidFill>
              <a:effectLst/>
              <a:uLnTx/>
              <a:uFillTx/>
              <a:latin typeface="Marianne" panose="02000000000000000000" pitchFamily="2" charset="0"/>
              <a:ea typeface="+mn-ea"/>
              <a:cs typeface="+mn-cs"/>
            </a:rPr>
            <a:t>Ne figurent</a:t>
          </a:r>
          <a:r>
            <a:rPr kumimoji="0" lang="fr-FR" b="0" i="0" u="none" strike="noStrike" cap="none" spc="0" normalizeH="0" noProof="0" dirty="0">
              <a:ln>
                <a:noFill/>
              </a:ln>
              <a:solidFill>
                <a:schemeClr val="tx1"/>
              </a:solidFill>
              <a:effectLst/>
              <a:uLnTx/>
              <a:uFillTx/>
              <a:latin typeface="Marianne" panose="02000000000000000000" pitchFamily="2" charset="0"/>
              <a:ea typeface="+mn-ea"/>
              <a:cs typeface="+mn-cs"/>
            </a:rPr>
            <a:t> </a:t>
          </a:r>
          <a:r>
            <a:rPr kumimoji="0" lang="fr-FR" b="1" i="0" u="none" strike="noStrike" cap="none" spc="0" normalizeH="0" noProof="0" dirty="0">
              <a:ln>
                <a:noFill/>
              </a:ln>
              <a:solidFill>
                <a:schemeClr val="tx1"/>
              </a:solidFill>
              <a:effectLst/>
              <a:uLnTx/>
              <a:uFillTx/>
              <a:latin typeface="Marianne" panose="02000000000000000000" pitchFamily="2" charset="0"/>
              <a:ea typeface="+mn-ea"/>
              <a:cs typeface="+mn-cs"/>
            </a:rPr>
            <a:t>pas</a:t>
          </a:r>
          <a:r>
            <a:rPr kumimoji="0" lang="fr-FR" b="0" i="0" u="none" strike="noStrike" cap="none" spc="0" normalizeH="0" noProof="0" dirty="0">
              <a:ln>
                <a:noFill/>
              </a:ln>
              <a:solidFill>
                <a:schemeClr val="tx1"/>
              </a:solidFill>
              <a:effectLst/>
              <a:uLnTx/>
              <a:uFillTx/>
              <a:latin typeface="Marianne" panose="02000000000000000000" pitchFamily="2" charset="0"/>
              <a:ea typeface="+mn-ea"/>
              <a:cs typeface="+mn-cs"/>
            </a:rPr>
            <a:t> sur la plateforme les autres diplômes bac + 5 :</a:t>
          </a:r>
          <a:endParaRPr lang="fr-FR" dirty="0">
            <a:solidFill>
              <a:schemeClr val="tx1"/>
            </a:solidFill>
          </a:endParaRPr>
        </a:p>
      </dgm:t>
    </dgm:pt>
    <dgm:pt modelId="{EE3F650B-F0D3-4716-9FBE-121673977BD3}" type="parTrans" cxnId="{71963F6D-5C27-42E9-9F70-2FAA1A9C567A}">
      <dgm:prSet/>
      <dgm:spPr/>
      <dgm:t>
        <a:bodyPr/>
        <a:lstStyle/>
        <a:p>
          <a:endParaRPr lang="fr-FR"/>
        </a:p>
      </dgm:t>
    </dgm:pt>
    <dgm:pt modelId="{3C9DB00F-3FB7-45C8-9B43-E9E0B1579642}" type="sibTrans" cxnId="{71963F6D-5C27-42E9-9F70-2FAA1A9C567A}">
      <dgm:prSet/>
      <dgm:spPr/>
      <dgm:t>
        <a:bodyPr/>
        <a:lstStyle/>
        <a:p>
          <a:endParaRPr lang="fr-FR"/>
        </a:p>
      </dgm:t>
    </dgm:pt>
    <dgm:pt modelId="{9CF5F699-BB22-4AC7-85F2-3CECD1D39D33}">
      <dgm:prSet phldrT="[Texte]"/>
      <dgm:spPr/>
      <dgm:t>
        <a:bodyPr/>
        <a:lstStyle/>
        <a:p>
          <a:r>
            <a:rPr kumimoji="0" lang="fr-FR" b="0" i="0" u="none" strike="noStrike" cap="none" spc="0" normalizeH="0" noProof="0" dirty="0">
              <a:ln>
                <a:noFill/>
              </a:ln>
              <a:solidFill>
                <a:schemeClr val="tx1"/>
              </a:solidFill>
              <a:effectLst/>
              <a:uLnTx/>
              <a:uFillTx/>
              <a:latin typeface="Marianne" panose="02000000000000000000" pitchFamily="2" charset="0"/>
              <a:ea typeface="+mn-ea"/>
              <a:cs typeface="+mn-cs"/>
            </a:rPr>
            <a:t>autres diplômes conférant le grade de master, comme les diplômes d’IEP ou de certaines écoles de commerce, les titres </a:t>
          </a:r>
          <a:r>
            <a:rPr lang="fr-FR" dirty="0">
              <a:solidFill>
                <a:schemeClr val="tx1"/>
              </a:solidFill>
            </a:rPr>
            <a:t>d’ingénieur…</a:t>
          </a:r>
          <a:endParaRPr lang="fr-FR" dirty="0"/>
        </a:p>
      </dgm:t>
    </dgm:pt>
    <dgm:pt modelId="{8142A640-9843-4B5C-B8BC-D66E4880F814}" type="parTrans" cxnId="{A506A57D-D40F-4121-AD80-FE989AB9E56B}">
      <dgm:prSet/>
      <dgm:spPr/>
      <dgm:t>
        <a:bodyPr/>
        <a:lstStyle/>
        <a:p>
          <a:endParaRPr lang="fr-FR"/>
        </a:p>
      </dgm:t>
    </dgm:pt>
    <dgm:pt modelId="{45961A1E-07E4-4741-8307-9A39ED635AB2}" type="sibTrans" cxnId="{A506A57D-D40F-4121-AD80-FE989AB9E56B}">
      <dgm:prSet/>
      <dgm:spPr/>
      <dgm:t>
        <a:bodyPr/>
        <a:lstStyle/>
        <a:p>
          <a:endParaRPr lang="fr-FR"/>
        </a:p>
      </dgm:t>
    </dgm:pt>
    <dgm:pt modelId="{4FE1D302-5647-45E7-8703-285020AD3B28}" type="pres">
      <dgm:prSet presAssocID="{FFD200DD-0613-453F-9369-81F5D1EC0CAB}" presName="linear" presStyleCnt="0">
        <dgm:presLayoutVars>
          <dgm:dir/>
          <dgm:resizeHandles val="exact"/>
        </dgm:presLayoutVars>
      </dgm:prSet>
      <dgm:spPr/>
    </dgm:pt>
    <dgm:pt modelId="{32E983AF-B6E2-45B4-A06B-868D83623CA8}" type="pres">
      <dgm:prSet presAssocID="{005875A5-D582-4109-85CE-CFB371BF7108}" presName="comp" presStyleCnt="0"/>
      <dgm:spPr/>
    </dgm:pt>
    <dgm:pt modelId="{43020D01-379A-46F9-87C5-91994DF1A504}" type="pres">
      <dgm:prSet presAssocID="{005875A5-D582-4109-85CE-CFB371BF7108}" presName="box" presStyleLbl="node1" presStyleIdx="0" presStyleCnt="2" custLinFactNeighborX="-16072" custLinFactNeighborY="-3637"/>
      <dgm:spPr/>
    </dgm:pt>
    <dgm:pt modelId="{A2ECE72C-02CD-4DA7-B010-732B9ADEDD9F}" type="pres">
      <dgm:prSet presAssocID="{005875A5-D582-4109-85CE-CFB371BF7108}" presName="img" presStyleLbl="fgImgPlace1" presStyleIdx="0" presStyleCnt="2" custScaleX="86390" custScaleY="91817"/>
      <dgm:spPr>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dgm:spPr>
    </dgm:pt>
    <dgm:pt modelId="{EC9D8AEE-1C1A-4322-A64A-762851F1648C}" type="pres">
      <dgm:prSet presAssocID="{005875A5-D582-4109-85CE-CFB371BF7108}" presName="text" presStyleLbl="node1" presStyleIdx="0" presStyleCnt="2">
        <dgm:presLayoutVars>
          <dgm:bulletEnabled val="1"/>
        </dgm:presLayoutVars>
      </dgm:prSet>
      <dgm:spPr/>
    </dgm:pt>
    <dgm:pt modelId="{7493C500-536C-4A8A-8204-07D7E7016038}" type="pres">
      <dgm:prSet presAssocID="{B5B75118-914E-4017-80E2-BAD4BFFB2CB4}" presName="spacer" presStyleCnt="0"/>
      <dgm:spPr/>
    </dgm:pt>
    <dgm:pt modelId="{CE79AFDD-95C1-485E-A8B8-899739278774}" type="pres">
      <dgm:prSet presAssocID="{82D2735A-0ED0-4232-85F0-5D91764ED003}" presName="comp" presStyleCnt="0"/>
      <dgm:spPr/>
    </dgm:pt>
    <dgm:pt modelId="{E4FB73D0-9B8B-4ED6-9514-005E187B6121}" type="pres">
      <dgm:prSet presAssocID="{82D2735A-0ED0-4232-85F0-5D91764ED003}" presName="box" presStyleLbl="node1" presStyleIdx="1" presStyleCnt="2"/>
      <dgm:spPr/>
    </dgm:pt>
    <dgm:pt modelId="{E7108DED-05FB-40DA-A813-389159C0EE03}" type="pres">
      <dgm:prSet presAssocID="{82D2735A-0ED0-4232-85F0-5D91764ED003}" presName="img"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dgm:spPr>
    </dgm:pt>
    <dgm:pt modelId="{3B28B8B5-7952-47AD-A19F-9B4F7C0E154D}" type="pres">
      <dgm:prSet presAssocID="{82D2735A-0ED0-4232-85F0-5D91764ED003}" presName="text" presStyleLbl="node1" presStyleIdx="1" presStyleCnt="2">
        <dgm:presLayoutVars>
          <dgm:bulletEnabled val="1"/>
        </dgm:presLayoutVars>
      </dgm:prSet>
      <dgm:spPr/>
    </dgm:pt>
  </dgm:ptLst>
  <dgm:cxnLst>
    <dgm:cxn modelId="{E8DB5712-027E-4464-9F30-FC2D5A9CB857}" type="presOf" srcId="{82D2735A-0ED0-4232-85F0-5D91764ED003}" destId="{E4FB73D0-9B8B-4ED6-9514-005E187B6121}" srcOrd="0" destOrd="0" presId="urn:microsoft.com/office/officeart/2005/8/layout/vList4"/>
    <dgm:cxn modelId="{299F9961-8CB2-4BBD-B10A-2F07A887D3D3}" type="presOf" srcId="{005875A5-D582-4109-85CE-CFB371BF7108}" destId="{EC9D8AEE-1C1A-4322-A64A-762851F1648C}" srcOrd="1" destOrd="0" presId="urn:microsoft.com/office/officeart/2005/8/layout/vList4"/>
    <dgm:cxn modelId="{36AF5D42-5861-4E0E-AF28-D70B107A0617}" type="presOf" srcId="{9CF5F699-BB22-4AC7-85F2-3CECD1D39D33}" destId="{E4FB73D0-9B8B-4ED6-9514-005E187B6121}" srcOrd="0" destOrd="1" presId="urn:microsoft.com/office/officeart/2005/8/layout/vList4"/>
    <dgm:cxn modelId="{71963F6D-5C27-42E9-9F70-2FAA1A9C567A}" srcId="{FFD200DD-0613-453F-9369-81F5D1EC0CAB}" destId="{82D2735A-0ED0-4232-85F0-5D91764ED003}" srcOrd="1" destOrd="0" parTransId="{EE3F650B-F0D3-4716-9FBE-121673977BD3}" sibTransId="{3C9DB00F-3FB7-45C8-9B43-E9E0B1579642}"/>
    <dgm:cxn modelId="{EE8A8950-D404-4E23-9E96-2804DDD54CD8}" srcId="{FFD200DD-0613-453F-9369-81F5D1EC0CAB}" destId="{005875A5-D582-4109-85CE-CFB371BF7108}" srcOrd="0" destOrd="0" parTransId="{E31566F1-250E-4F2D-A022-7BA78C807B44}" sibTransId="{B5B75118-914E-4017-80E2-BAD4BFFB2CB4}"/>
    <dgm:cxn modelId="{0E883D73-B2BF-4F51-B235-1067684D7026}" type="presOf" srcId="{FFD200DD-0613-453F-9369-81F5D1EC0CAB}" destId="{4FE1D302-5647-45E7-8703-285020AD3B28}" srcOrd="0" destOrd="0" presId="urn:microsoft.com/office/officeart/2005/8/layout/vList4"/>
    <dgm:cxn modelId="{A506A57D-D40F-4121-AD80-FE989AB9E56B}" srcId="{82D2735A-0ED0-4232-85F0-5D91764ED003}" destId="{9CF5F699-BB22-4AC7-85F2-3CECD1D39D33}" srcOrd="0" destOrd="0" parTransId="{8142A640-9843-4B5C-B8BC-D66E4880F814}" sibTransId="{45961A1E-07E4-4741-8307-9A39ED635AB2}"/>
    <dgm:cxn modelId="{6B81CB97-11B8-4EA0-9A13-163F9D7DD5D8}" type="presOf" srcId="{82D2735A-0ED0-4232-85F0-5D91764ED003}" destId="{3B28B8B5-7952-47AD-A19F-9B4F7C0E154D}" srcOrd="1" destOrd="0" presId="urn:microsoft.com/office/officeart/2005/8/layout/vList4"/>
    <dgm:cxn modelId="{31E5A0D2-77B1-42BE-BBF4-A304F9E758DF}" type="presOf" srcId="{005875A5-D582-4109-85CE-CFB371BF7108}" destId="{43020D01-379A-46F9-87C5-91994DF1A504}" srcOrd="0" destOrd="0" presId="urn:microsoft.com/office/officeart/2005/8/layout/vList4"/>
    <dgm:cxn modelId="{43A153F1-62D2-4197-A902-B0CFB22894DA}" type="presOf" srcId="{9CF5F699-BB22-4AC7-85F2-3CECD1D39D33}" destId="{3B28B8B5-7952-47AD-A19F-9B4F7C0E154D}" srcOrd="1" destOrd="1" presId="urn:microsoft.com/office/officeart/2005/8/layout/vList4"/>
    <dgm:cxn modelId="{66B4D53D-A40E-4684-B927-12E787E33174}" type="presParOf" srcId="{4FE1D302-5647-45E7-8703-285020AD3B28}" destId="{32E983AF-B6E2-45B4-A06B-868D83623CA8}" srcOrd="0" destOrd="0" presId="urn:microsoft.com/office/officeart/2005/8/layout/vList4"/>
    <dgm:cxn modelId="{D30A4DE5-24D5-4C99-8E5C-4A82E01F3C0B}" type="presParOf" srcId="{32E983AF-B6E2-45B4-A06B-868D83623CA8}" destId="{43020D01-379A-46F9-87C5-91994DF1A504}" srcOrd="0" destOrd="0" presId="urn:microsoft.com/office/officeart/2005/8/layout/vList4"/>
    <dgm:cxn modelId="{5D5960C1-8392-4932-81B9-3104FDAD31BA}" type="presParOf" srcId="{32E983AF-B6E2-45B4-A06B-868D83623CA8}" destId="{A2ECE72C-02CD-4DA7-B010-732B9ADEDD9F}" srcOrd="1" destOrd="0" presId="urn:microsoft.com/office/officeart/2005/8/layout/vList4"/>
    <dgm:cxn modelId="{26EA01F8-CF59-4BE0-A490-4BBBFC9FF9DF}" type="presParOf" srcId="{32E983AF-B6E2-45B4-A06B-868D83623CA8}" destId="{EC9D8AEE-1C1A-4322-A64A-762851F1648C}" srcOrd="2" destOrd="0" presId="urn:microsoft.com/office/officeart/2005/8/layout/vList4"/>
    <dgm:cxn modelId="{9540B111-4123-488B-8760-F0960FF123B0}" type="presParOf" srcId="{4FE1D302-5647-45E7-8703-285020AD3B28}" destId="{7493C500-536C-4A8A-8204-07D7E7016038}" srcOrd="1" destOrd="0" presId="urn:microsoft.com/office/officeart/2005/8/layout/vList4"/>
    <dgm:cxn modelId="{071547EB-9D4B-4601-9E81-BBEF4292944F}" type="presParOf" srcId="{4FE1D302-5647-45E7-8703-285020AD3B28}" destId="{CE79AFDD-95C1-485E-A8B8-899739278774}" srcOrd="2" destOrd="0" presId="urn:microsoft.com/office/officeart/2005/8/layout/vList4"/>
    <dgm:cxn modelId="{A017870E-8554-4CC7-B7CE-42BE555B3DE9}" type="presParOf" srcId="{CE79AFDD-95C1-485E-A8B8-899739278774}" destId="{E4FB73D0-9B8B-4ED6-9514-005E187B6121}" srcOrd="0" destOrd="0" presId="urn:microsoft.com/office/officeart/2005/8/layout/vList4"/>
    <dgm:cxn modelId="{CC703B3D-B71E-4547-B569-A7F9530C5380}" type="presParOf" srcId="{CE79AFDD-95C1-485E-A8B8-899739278774}" destId="{E7108DED-05FB-40DA-A813-389159C0EE03}" srcOrd="1" destOrd="0" presId="urn:microsoft.com/office/officeart/2005/8/layout/vList4"/>
    <dgm:cxn modelId="{D14A1C2D-DEF5-42CA-A1E7-2847F1944A6E}" type="presParOf" srcId="{CE79AFDD-95C1-485E-A8B8-899739278774}" destId="{3B28B8B5-7952-47AD-A19F-9B4F7C0E154D}"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0DB671-4F7C-4634-AAE5-026DE85468B1}" type="doc">
      <dgm:prSet loTypeId="urn:microsoft.com/office/officeart/2008/layout/HorizontalMultiLevelHierarchy" loCatId="hierarchy" qsTypeId="urn:microsoft.com/office/officeart/2005/8/quickstyle/simple2" qsCatId="simple" csTypeId="urn:microsoft.com/office/officeart/2005/8/colors/accent1_4" csCatId="accent1" phldr="1"/>
      <dgm:spPr/>
      <dgm:t>
        <a:bodyPr/>
        <a:lstStyle/>
        <a:p>
          <a:endParaRPr lang="fr-FR"/>
        </a:p>
      </dgm:t>
    </dgm:pt>
    <dgm:pt modelId="{15117A0D-6A6C-4090-9ED7-4BB1B0EC7D14}">
      <dgm:prSet custT="1"/>
      <dgm:spPr>
        <a:solidFill>
          <a:schemeClr val="bg1"/>
        </a:solidFill>
        <a:ln>
          <a:solidFill>
            <a:schemeClr val="accent2"/>
          </a:solidFill>
        </a:ln>
      </dgm:spPr>
      <dgm:t>
        <a:bodyPr vert="horz"/>
        <a:lstStyle/>
        <a:p>
          <a:r>
            <a:rPr lang="fr-FR" sz="2000" dirty="0">
              <a:solidFill>
                <a:schemeClr val="tx1"/>
              </a:solidFill>
            </a:rPr>
            <a:t>Dossier de candidature</a:t>
          </a:r>
        </a:p>
      </dgm:t>
    </dgm:pt>
    <dgm:pt modelId="{733B8F19-C60B-4428-88AF-E0C2D47329D6}" type="parTrans" cxnId="{1BCAC7CD-9F7B-44BF-BA3E-ED815FEF7F0D}">
      <dgm:prSet/>
      <dgm:spPr/>
      <dgm:t>
        <a:bodyPr/>
        <a:lstStyle/>
        <a:p>
          <a:endParaRPr lang="fr-FR"/>
        </a:p>
      </dgm:t>
    </dgm:pt>
    <dgm:pt modelId="{75114804-4A1F-459D-95D2-635759542F2B}" type="sibTrans" cxnId="{1BCAC7CD-9F7B-44BF-BA3E-ED815FEF7F0D}">
      <dgm:prSet/>
      <dgm:spPr/>
      <dgm:t>
        <a:bodyPr/>
        <a:lstStyle/>
        <a:p>
          <a:endParaRPr lang="fr-FR"/>
        </a:p>
      </dgm:t>
    </dgm:pt>
    <dgm:pt modelId="{3A678B77-4469-4B10-84A9-2119E773296F}">
      <dgm:prSet custT="1"/>
      <dgm:spPr>
        <a:solidFill>
          <a:schemeClr val="bg1"/>
        </a:solidFill>
        <a:ln>
          <a:solidFill>
            <a:schemeClr val="accent2"/>
          </a:solidFill>
        </a:ln>
      </dgm:spPr>
      <dgm:t>
        <a:bodyPr/>
        <a:lstStyle/>
        <a:p>
          <a:r>
            <a:rPr lang="fr-FR" sz="1400" u="sng" dirty="0">
              <a:solidFill>
                <a:sysClr val="windowText" lastClr="000000"/>
              </a:solidFill>
            </a:rPr>
            <a:t>Dossier candidat (commun à toutes vos candidatures) :</a:t>
          </a:r>
        </a:p>
        <a:p>
          <a:r>
            <a:rPr lang="fr-FR" sz="1100" dirty="0">
              <a:solidFill>
                <a:sysClr val="windowText" lastClr="000000"/>
              </a:solidFill>
            </a:rPr>
            <a:t>- Informations personnelles,</a:t>
          </a:r>
        </a:p>
        <a:p>
          <a:r>
            <a:rPr lang="fr-FR" sz="1100" dirty="0">
              <a:solidFill>
                <a:sysClr val="windowText" lastClr="000000"/>
              </a:solidFill>
            </a:rPr>
            <a:t>- CV,</a:t>
          </a:r>
        </a:p>
        <a:p>
          <a:r>
            <a:rPr lang="fr-FR" sz="1100" dirty="0">
              <a:solidFill>
                <a:sysClr val="windowText" lastClr="000000"/>
              </a:solidFill>
            </a:rPr>
            <a:t>- Cursus post-bac,</a:t>
          </a:r>
        </a:p>
        <a:p>
          <a:r>
            <a:rPr lang="fr-FR" sz="1100" dirty="0">
              <a:solidFill>
                <a:sysClr val="windowText" lastClr="000000"/>
              </a:solidFill>
            </a:rPr>
            <a:t>- Mes stages, mes expériences professionnelles, </a:t>
          </a:r>
        </a:p>
        <a:p>
          <a:r>
            <a:rPr lang="fr-FR" sz="1100" dirty="0">
              <a:solidFill>
                <a:sysClr val="windowText" lastClr="000000"/>
              </a:solidFill>
            </a:rPr>
            <a:t>- Etc.</a:t>
          </a:r>
        </a:p>
      </dgm:t>
    </dgm:pt>
    <dgm:pt modelId="{57C3C45E-A43A-4017-9F2F-A493BE823275}" type="parTrans" cxnId="{F347C745-51B1-499E-8E79-A25CD90B7957}">
      <dgm:prSet/>
      <dgm:spPr>
        <a:ln>
          <a:solidFill>
            <a:schemeClr val="accent2"/>
          </a:solidFill>
        </a:ln>
      </dgm:spPr>
      <dgm:t>
        <a:bodyPr/>
        <a:lstStyle/>
        <a:p>
          <a:endParaRPr lang="fr-FR"/>
        </a:p>
      </dgm:t>
    </dgm:pt>
    <dgm:pt modelId="{E846ED17-3A6A-4911-ADEF-EB683A1C2F73}" type="sibTrans" cxnId="{F347C745-51B1-499E-8E79-A25CD90B7957}">
      <dgm:prSet/>
      <dgm:spPr/>
      <dgm:t>
        <a:bodyPr/>
        <a:lstStyle/>
        <a:p>
          <a:endParaRPr lang="fr-FR"/>
        </a:p>
      </dgm:t>
    </dgm:pt>
    <dgm:pt modelId="{3BD8D9F3-E34A-441E-B306-367F7E409086}">
      <dgm:prSet/>
      <dgm:spPr>
        <a:solidFill>
          <a:schemeClr val="bg1"/>
        </a:solidFill>
        <a:ln>
          <a:solidFill>
            <a:schemeClr val="accent2"/>
          </a:solidFill>
        </a:ln>
      </dgm:spPr>
      <dgm:t>
        <a:bodyPr/>
        <a:lstStyle/>
        <a:p>
          <a:r>
            <a:rPr lang="fr-FR" u="sng" dirty="0">
              <a:solidFill>
                <a:sysClr val="windowText" lastClr="000000"/>
              </a:solidFill>
            </a:rPr>
            <a:t>Informations et pièces complémentaires (au choix de l’établissement) :</a:t>
          </a:r>
        </a:p>
        <a:p>
          <a:r>
            <a:rPr lang="fr-FR" dirty="0">
              <a:solidFill>
                <a:sysClr val="windowText" lastClr="000000"/>
              </a:solidFill>
            </a:rPr>
            <a:t>- Lettre de motivation,</a:t>
          </a:r>
        </a:p>
        <a:p>
          <a:r>
            <a:rPr lang="fr-FR" dirty="0">
              <a:solidFill>
                <a:sysClr val="windowText" lastClr="000000"/>
              </a:solidFill>
            </a:rPr>
            <a:t>- Lettre de recommandation,</a:t>
          </a:r>
        </a:p>
        <a:p>
          <a:r>
            <a:rPr lang="fr-FR" dirty="0">
              <a:solidFill>
                <a:sysClr val="windowText" lastClr="000000"/>
              </a:solidFill>
            </a:rPr>
            <a:t>- Test langue,</a:t>
          </a:r>
        </a:p>
        <a:p>
          <a:r>
            <a:rPr lang="fr-FR" dirty="0">
              <a:solidFill>
                <a:sysClr val="windowText" lastClr="000000"/>
              </a:solidFill>
            </a:rPr>
            <a:t>- Projet de recherche,</a:t>
          </a:r>
        </a:p>
        <a:p>
          <a:r>
            <a:rPr lang="fr-FR" dirty="0">
              <a:solidFill>
                <a:sysClr val="windowText" lastClr="000000"/>
              </a:solidFill>
            </a:rPr>
            <a:t>- Etc.</a:t>
          </a:r>
        </a:p>
      </dgm:t>
    </dgm:pt>
    <dgm:pt modelId="{8A1D2463-63C5-4F42-883B-6136DC617F76}" type="parTrans" cxnId="{68F5CA7C-2491-4A7B-9990-A5AFBA695438}">
      <dgm:prSet/>
      <dgm:spPr>
        <a:ln>
          <a:solidFill>
            <a:schemeClr val="accent2"/>
          </a:solidFill>
        </a:ln>
      </dgm:spPr>
      <dgm:t>
        <a:bodyPr/>
        <a:lstStyle/>
        <a:p>
          <a:endParaRPr lang="fr-FR"/>
        </a:p>
      </dgm:t>
    </dgm:pt>
    <dgm:pt modelId="{2A96DAA2-86DF-456C-A584-BCAA87EB95D8}" type="sibTrans" cxnId="{68F5CA7C-2491-4A7B-9990-A5AFBA695438}">
      <dgm:prSet/>
      <dgm:spPr/>
      <dgm:t>
        <a:bodyPr/>
        <a:lstStyle/>
        <a:p>
          <a:endParaRPr lang="fr-FR"/>
        </a:p>
      </dgm:t>
    </dgm:pt>
    <dgm:pt modelId="{4FDFB3A0-1CC8-4726-8C8A-A74AAA20FE32}" type="pres">
      <dgm:prSet presAssocID="{A20DB671-4F7C-4634-AAE5-026DE85468B1}" presName="Name0" presStyleCnt="0">
        <dgm:presLayoutVars>
          <dgm:chPref val="1"/>
          <dgm:dir/>
          <dgm:animOne val="branch"/>
          <dgm:animLvl val="lvl"/>
          <dgm:resizeHandles val="exact"/>
        </dgm:presLayoutVars>
      </dgm:prSet>
      <dgm:spPr/>
    </dgm:pt>
    <dgm:pt modelId="{51F3160A-A082-4C73-A1B4-82B6CF30B059}" type="pres">
      <dgm:prSet presAssocID="{15117A0D-6A6C-4090-9ED7-4BB1B0EC7D14}" presName="root1" presStyleCnt="0"/>
      <dgm:spPr/>
    </dgm:pt>
    <dgm:pt modelId="{F006DA81-1DC7-4A9B-B438-F84A8E86E1FC}" type="pres">
      <dgm:prSet presAssocID="{15117A0D-6A6C-4090-9ED7-4BB1B0EC7D14}" presName="LevelOneTextNode" presStyleLbl="node0" presStyleIdx="0" presStyleCnt="1" custAng="5400000" custScaleX="107261" custScaleY="41243" custLinFactNeighborX="-6606" custLinFactNeighborY="-443">
        <dgm:presLayoutVars>
          <dgm:chPref val="3"/>
        </dgm:presLayoutVars>
      </dgm:prSet>
      <dgm:spPr/>
    </dgm:pt>
    <dgm:pt modelId="{EA02A4F7-E083-4129-AA77-EA9DD0F6C673}" type="pres">
      <dgm:prSet presAssocID="{15117A0D-6A6C-4090-9ED7-4BB1B0EC7D14}" presName="level2hierChild" presStyleCnt="0"/>
      <dgm:spPr/>
    </dgm:pt>
    <dgm:pt modelId="{55D92B92-9A3D-4ED8-B1C6-CD29A911178B}" type="pres">
      <dgm:prSet presAssocID="{57C3C45E-A43A-4017-9F2F-A493BE823275}" presName="conn2-1" presStyleLbl="parChTrans1D2" presStyleIdx="0" presStyleCnt="2"/>
      <dgm:spPr/>
    </dgm:pt>
    <dgm:pt modelId="{3887AF2D-8FEC-4F39-A125-7E00B907130C}" type="pres">
      <dgm:prSet presAssocID="{57C3C45E-A43A-4017-9F2F-A493BE823275}" presName="connTx" presStyleLbl="parChTrans1D2" presStyleIdx="0" presStyleCnt="2"/>
      <dgm:spPr/>
    </dgm:pt>
    <dgm:pt modelId="{33F442CA-D2E4-433E-BEF2-6BB00D4B5EBC}" type="pres">
      <dgm:prSet presAssocID="{3A678B77-4469-4B10-84A9-2119E773296F}" presName="root2" presStyleCnt="0"/>
      <dgm:spPr/>
    </dgm:pt>
    <dgm:pt modelId="{F54FCA7B-631D-4E95-8ADF-1C34ED682C2D}" type="pres">
      <dgm:prSet presAssocID="{3A678B77-4469-4B10-84A9-2119E773296F}" presName="LevelTwoTextNode" presStyleLbl="node2" presStyleIdx="0" presStyleCnt="2" custScaleX="246129" custScaleY="198363">
        <dgm:presLayoutVars>
          <dgm:chPref val="3"/>
        </dgm:presLayoutVars>
      </dgm:prSet>
      <dgm:spPr/>
    </dgm:pt>
    <dgm:pt modelId="{6CAC50EC-A6F8-471D-A382-D32B5C3E3B06}" type="pres">
      <dgm:prSet presAssocID="{3A678B77-4469-4B10-84A9-2119E773296F}" presName="level3hierChild" presStyleCnt="0"/>
      <dgm:spPr/>
    </dgm:pt>
    <dgm:pt modelId="{11E3E462-BCEC-4A2C-8C4E-AC9D35A27D4F}" type="pres">
      <dgm:prSet presAssocID="{8A1D2463-63C5-4F42-883B-6136DC617F76}" presName="conn2-1" presStyleLbl="parChTrans1D2" presStyleIdx="1" presStyleCnt="2"/>
      <dgm:spPr/>
    </dgm:pt>
    <dgm:pt modelId="{61A9F93B-491C-4C9D-B3C4-06C386E0F26C}" type="pres">
      <dgm:prSet presAssocID="{8A1D2463-63C5-4F42-883B-6136DC617F76}" presName="connTx" presStyleLbl="parChTrans1D2" presStyleIdx="1" presStyleCnt="2"/>
      <dgm:spPr/>
    </dgm:pt>
    <dgm:pt modelId="{40C28285-35F1-49FF-9C39-166A68A5F4B8}" type="pres">
      <dgm:prSet presAssocID="{3BD8D9F3-E34A-441E-B306-367F7E409086}" presName="root2" presStyleCnt="0"/>
      <dgm:spPr/>
    </dgm:pt>
    <dgm:pt modelId="{E1264EA9-56C3-4AC2-A99C-E5D11000D6BE}" type="pres">
      <dgm:prSet presAssocID="{3BD8D9F3-E34A-441E-B306-367F7E409086}" presName="LevelTwoTextNode" presStyleLbl="node2" presStyleIdx="1" presStyleCnt="2" custScaleX="246129" custScaleY="198363">
        <dgm:presLayoutVars>
          <dgm:chPref val="3"/>
        </dgm:presLayoutVars>
      </dgm:prSet>
      <dgm:spPr/>
    </dgm:pt>
    <dgm:pt modelId="{0135E42C-919F-4F7F-9400-9FD1D11ED354}" type="pres">
      <dgm:prSet presAssocID="{3BD8D9F3-E34A-441E-B306-367F7E409086}" presName="level3hierChild" presStyleCnt="0"/>
      <dgm:spPr/>
    </dgm:pt>
  </dgm:ptLst>
  <dgm:cxnLst>
    <dgm:cxn modelId="{F347C745-51B1-499E-8E79-A25CD90B7957}" srcId="{15117A0D-6A6C-4090-9ED7-4BB1B0EC7D14}" destId="{3A678B77-4469-4B10-84A9-2119E773296F}" srcOrd="0" destOrd="0" parTransId="{57C3C45E-A43A-4017-9F2F-A493BE823275}" sibTransId="{E846ED17-3A6A-4911-ADEF-EB683A1C2F73}"/>
    <dgm:cxn modelId="{68F5CA7C-2491-4A7B-9990-A5AFBA695438}" srcId="{15117A0D-6A6C-4090-9ED7-4BB1B0EC7D14}" destId="{3BD8D9F3-E34A-441E-B306-367F7E409086}" srcOrd="1" destOrd="0" parTransId="{8A1D2463-63C5-4F42-883B-6136DC617F76}" sibTransId="{2A96DAA2-86DF-456C-A584-BCAA87EB95D8}"/>
    <dgm:cxn modelId="{A5C4E57E-1206-41D9-8768-9DE34694C302}" type="presOf" srcId="{A20DB671-4F7C-4634-AAE5-026DE85468B1}" destId="{4FDFB3A0-1CC8-4726-8C8A-A74AAA20FE32}" srcOrd="0" destOrd="0" presId="urn:microsoft.com/office/officeart/2008/layout/HorizontalMultiLevelHierarchy"/>
    <dgm:cxn modelId="{9EEB1380-DDA5-4698-8A49-B1BD185EF493}" type="presOf" srcId="{15117A0D-6A6C-4090-9ED7-4BB1B0EC7D14}" destId="{F006DA81-1DC7-4A9B-B438-F84A8E86E1FC}" srcOrd="0" destOrd="0" presId="urn:microsoft.com/office/officeart/2008/layout/HorizontalMultiLevelHierarchy"/>
    <dgm:cxn modelId="{39571990-9076-4977-9C38-8A3E6C471748}" type="presOf" srcId="{3A678B77-4469-4B10-84A9-2119E773296F}" destId="{F54FCA7B-631D-4E95-8ADF-1C34ED682C2D}" srcOrd="0" destOrd="0" presId="urn:microsoft.com/office/officeart/2008/layout/HorizontalMultiLevelHierarchy"/>
    <dgm:cxn modelId="{E65FC899-42C8-450F-8A33-A04F288CEE1E}" type="presOf" srcId="{8A1D2463-63C5-4F42-883B-6136DC617F76}" destId="{11E3E462-BCEC-4A2C-8C4E-AC9D35A27D4F}" srcOrd="0" destOrd="0" presId="urn:microsoft.com/office/officeart/2008/layout/HorizontalMultiLevelHierarchy"/>
    <dgm:cxn modelId="{74FF5FA6-FAA6-4C31-9D1B-93948AC8FE64}" type="presOf" srcId="{3BD8D9F3-E34A-441E-B306-367F7E409086}" destId="{E1264EA9-56C3-4AC2-A99C-E5D11000D6BE}" srcOrd="0" destOrd="0" presId="urn:microsoft.com/office/officeart/2008/layout/HorizontalMultiLevelHierarchy"/>
    <dgm:cxn modelId="{5B7AC5BB-06DA-47AC-A73D-5DFEF717A145}" type="presOf" srcId="{57C3C45E-A43A-4017-9F2F-A493BE823275}" destId="{3887AF2D-8FEC-4F39-A125-7E00B907130C}" srcOrd="1" destOrd="0" presId="urn:microsoft.com/office/officeart/2008/layout/HorizontalMultiLevelHierarchy"/>
    <dgm:cxn modelId="{1BCAC7CD-9F7B-44BF-BA3E-ED815FEF7F0D}" srcId="{A20DB671-4F7C-4634-AAE5-026DE85468B1}" destId="{15117A0D-6A6C-4090-9ED7-4BB1B0EC7D14}" srcOrd="0" destOrd="0" parTransId="{733B8F19-C60B-4428-88AF-E0C2D47329D6}" sibTransId="{75114804-4A1F-459D-95D2-635759542F2B}"/>
    <dgm:cxn modelId="{6ED7C6D5-07BA-4173-8999-F0E8118B6051}" type="presOf" srcId="{8A1D2463-63C5-4F42-883B-6136DC617F76}" destId="{61A9F93B-491C-4C9D-B3C4-06C386E0F26C}" srcOrd="1" destOrd="0" presId="urn:microsoft.com/office/officeart/2008/layout/HorizontalMultiLevelHierarchy"/>
    <dgm:cxn modelId="{4F835DDF-9BC7-459D-B58C-84C2A8869F58}" type="presOf" srcId="{57C3C45E-A43A-4017-9F2F-A493BE823275}" destId="{55D92B92-9A3D-4ED8-B1C6-CD29A911178B}" srcOrd="0" destOrd="0" presId="urn:microsoft.com/office/officeart/2008/layout/HorizontalMultiLevelHierarchy"/>
    <dgm:cxn modelId="{13951675-5674-48A9-B59F-9FCE94DD802B}" type="presParOf" srcId="{4FDFB3A0-1CC8-4726-8C8A-A74AAA20FE32}" destId="{51F3160A-A082-4C73-A1B4-82B6CF30B059}" srcOrd="0" destOrd="0" presId="urn:microsoft.com/office/officeart/2008/layout/HorizontalMultiLevelHierarchy"/>
    <dgm:cxn modelId="{DCFDE1DB-5BC0-41C4-AD23-29BC22C9D4B2}" type="presParOf" srcId="{51F3160A-A082-4C73-A1B4-82B6CF30B059}" destId="{F006DA81-1DC7-4A9B-B438-F84A8E86E1FC}" srcOrd="0" destOrd="0" presId="urn:microsoft.com/office/officeart/2008/layout/HorizontalMultiLevelHierarchy"/>
    <dgm:cxn modelId="{BFC38F6C-CC7B-47FF-B8EB-71CD0FA08455}" type="presParOf" srcId="{51F3160A-A082-4C73-A1B4-82B6CF30B059}" destId="{EA02A4F7-E083-4129-AA77-EA9DD0F6C673}" srcOrd="1" destOrd="0" presId="urn:microsoft.com/office/officeart/2008/layout/HorizontalMultiLevelHierarchy"/>
    <dgm:cxn modelId="{603EA062-CE64-4696-A484-6CE9266C59FF}" type="presParOf" srcId="{EA02A4F7-E083-4129-AA77-EA9DD0F6C673}" destId="{55D92B92-9A3D-4ED8-B1C6-CD29A911178B}" srcOrd="0" destOrd="0" presId="urn:microsoft.com/office/officeart/2008/layout/HorizontalMultiLevelHierarchy"/>
    <dgm:cxn modelId="{AD6FE5D9-F3FD-47B1-B121-407F1E4482D9}" type="presParOf" srcId="{55D92B92-9A3D-4ED8-B1C6-CD29A911178B}" destId="{3887AF2D-8FEC-4F39-A125-7E00B907130C}" srcOrd="0" destOrd="0" presId="urn:microsoft.com/office/officeart/2008/layout/HorizontalMultiLevelHierarchy"/>
    <dgm:cxn modelId="{5E911F20-71A3-4EBD-8855-E47C671433FB}" type="presParOf" srcId="{EA02A4F7-E083-4129-AA77-EA9DD0F6C673}" destId="{33F442CA-D2E4-433E-BEF2-6BB00D4B5EBC}" srcOrd="1" destOrd="0" presId="urn:microsoft.com/office/officeart/2008/layout/HorizontalMultiLevelHierarchy"/>
    <dgm:cxn modelId="{8711CFA9-253B-4FDD-A032-86A5EDD42900}" type="presParOf" srcId="{33F442CA-D2E4-433E-BEF2-6BB00D4B5EBC}" destId="{F54FCA7B-631D-4E95-8ADF-1C34ED682C2D}" srcOrd="0" destOrd="0" presId="urn:microsoft.com/office/officeart/2008/layout/HorizontalMultiLevelHierarchy"/>
    <dgm:cxn modelId="{3AF554EE-D907-46DB-9ABE-4D12DBE63D04}" type="presParOf" srcId="{33F442CA-D2E4-433E-BEF2-6BB00D4B5EBC}" destId="{6CAC50EC-A6F8-471D-A382-D32B5C3E3B06}" srcOrd="1" destOrd="0" presId="urn:microsoft.com/office/officeart/2008/layout/HorizontalMultiLevelHierarchy"/>
    <dgm:cxn modelId="{33B793F5-6D58-43AB-80E3-65163A20B34E}" type="presParOf" srcId="{EA02A4F7-E083-4129-AA77-EA9DD0F6C673}" destId="{11E3E462-BCEC-4A2C-8C4E-AC9D35A27D4F}" srcOrd="2" destOrd="0" presId="urn:microsoft.com/office/officeart/2008/layout/HorizontalMultiLevelHierarchy"/>
    <dgm:cxn modelId="{D02C872D-ADE9-429D-81A7-34212F110FBE}" type="presParOf" srcId="{11E3E462-BCEC-4A2C-8C4E-AC9D35A27D4F}" destId="{61A9F93B-491C-4C9D-B3C4-06C386E0F26C}" srcOrd="0" destOrd="0" presId="urn:microsoft.com/office/officeart/2008/layout/HorizontalMultiLevelHierarchy"/>
    <dgm:cxn modelId="{A4F1F09C-2FB8-490A-87E0-3FD1DE66A6A6}" type="presParOf" srcId="{EA02A4F7-E083-4129-AA77-EA9DD0F6C673}" destId="{40C28285-35F1-49FF-9C39-166A68A5F4B8}" srcOrd="3" destOrd="0" presId="urn:microsoft.com/office/officeart/2008/layout/HorizontalMultiLevelHierarchy"/>
    <dgm:cxn modelId="{49E47807-7C36-477F-B558-6AE95C359E0F}" type="presParOf" srcId="{40C28285-35F1-49FF-9C39-166A68A5F4B8}" destId="{E1264EA9-56C3-4AC2-A99C-E5D11000D6BE}" srcOrd="0" destOrd="0" presId="urn:microsoft.com/office/officeart/2008/layout/HorizontalMultiLevelHierarchy"/>
    <dgm:cxn modelId="{DAFC5695-8E1F-470A-AB1B-A2B2760F4E41}" type="presParOf" srcId="{40C28285-35F1-49FF-9C39-166A68A5F4B8}" destId="{0135E42C-919F-4F7F-9400-9FD1D11ED354}"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4E734639-BBC4-44A3-AFBF-C22E35C4C0AC}" type="doc">
      <dgm:prSet loTypeId="urn:microsoft.com/office/officeart/2005/8/layout/hierarchy3" loCatId="list" qsTypeId="urn:microsoft.com/office/officeart/2005/8/quickstyle/simple1" qsCatId="simple" csTypeId="urn:microsoft.com/office/officeart/2005/8/colors/accent1_2" csCatId="accent1" phldr="1"/>
      <dgm:spPr/>
    </dgm:pt>
    <dgm:pt modelId="{E3666FBA-AF12-4C1E-8A5B-0F6D1DE151D6}">
      <dgm:prSet phldrT="[Texte]"/>
      <dgm:spPr>
        <a:solidFill>
          <a:schemeClr val="bg1"/>
        </a:solidFill>
        <a:ln>
          <a:solidFill>
            <a:schemeClr val="accent2"/>
          </a:solidFill>
        </a:ln>
      </dgm:spPr>
      <dgm:t>
        <a:bodyPr/>
        <a:lstStyle/>
        <a:p>
          <a:r>
            <a:rPr lang="fr-FR" dirty="0">
              <a:solidFill>
                <a:sysClr val="windowText" lastClr="000000"/>
              </a:solidFill>
            </a:rPr>
            <a:t>Vœu 1</a:t>
          </a:r>
        </a:p>
      </dgm:t>
    </dgm:pt>
    <dgm:pt modelId="{4832B5B8-E81F-4B34-9BDA-79584DDFB6A4}" type="parTrans" cxnId="{4979F3DB-B176-48F0-9619-3D9E3110285A}">
      <dgm:prSet/>
      <dgm:spPr/>
      <dgm:t>
        <a:bodyPr/>
        <a:lstStyle/>
        <a:p>
          <a:endParaRPr lang="fr-FR"/>
        </a:p>
      </dgm:t>
    </dgm:pt>
    <dgm:pt modelId="{7B9946EB-279C-4A00-B444-383301AD1EA8}" type="sibTrans" cxnId="{4979F3DB-B176-48F0-9619-3D9E3110285A}">
      <dgm:prSet/>
      <dgm:spPr/>
      <dgm:t>
        <a:bodyPr/>
        <a:lstStyle/>
        <a:p>
          <a:endParaRPr lang="fr-FR"/>
        </a:p>
      </dgm:t>
    </dgm:pt>
    <dgm:pt modelId="{EE7E3E7C-D610-47F4-93EC-EE4C87DB18EF}">
      <dgm:prSet phldrT="[Texte]"/>
      <dgm:spPr>
        <a:solidFill>
          <a:schemeClr val="bg1"/>
        </a:solidFill>
        <a:ln>
          <a:solidFill>
            <a:schemeClr val="accent2"/>
          </a:solidFill>
        </a:ln>
      </dgm:spPr>
      <dgm:t>
        <a:bodyPr/>
        <a:lstStyle/>
        <a:p>
          <a:r>
            <a:rPr lang="fr-FR" dirty="0">
              <a:solidFill>
                <a:sysClr val="windowText" lastClr="000000"/>
              </a:solidFill>
            </a:rPr>
            <a:t>Vœu 2</a:t>
          </a:r>
        </a:p>
      </dgm:t>
    </dgm:pt>
    <dgm:pt modelId="{48A19004-C2BC-46C6-8473-575B4532F5D8}" type="parTrans" cxnId="{64599050-8402-41E4-9AFB-BFE821D8FE94}">
      <dgm:prSet/>
      <dgm:spPr/>
      <dgm:t>
        <a:bodyPr/>
        <a:lstStyle/>
        <a:p>
          <a:endParaRPr lang="fr-FR"/>
        </a:p>
      </dgm:t>
    </dgm:pt>
    <dgm:pt modelId="{0D427D4F-D644-4FED-953E-321FBDBCFFBA}" type="sibTrans" cxnId="{64599050-8402-41E4-9AFB-BFE821D8FE94}">
      <dgm:prSet/>
      <dgm:spPr/>
      <dgm:t>
        <a:bodyPr/>
        <a:lstStyle/>
        <a:p>
          <a:endParaRPr lang="fr-FR"/>
        </a:p>
      </dgm:t>
    </dgm:pt>
    <dgm:pt modelId="{210B486E-6D3A-4DE8-A2A3-4500123F62FC}">
      <dgm:prSet phldrT="[Texte]"/>
      <dgm:spPr>
        <a:solidFill>
          <a:schemeClr val="bg1"/>
        </a:solidFill>
        <a:ln>
          <a:solidFill>
            <a:schemeClr val="accent2"/>
          </a:solidFill>
        </a:ln>
      </dgm:spPr>
      <dgm:t>
        <a:bodyPr/>
        <a:lstStyle/>
        <a:p>
          <a:r>
            <a:rPr lang="fr-FR" dirty="0">
              <a:solidFill>
                <a:sysClr val="windowText" lastClr="000000"/>
              </a:solidFill>
            </a:rPr>
            <a:t>Vœu 3</a:t>
          </a:r>
        </a:p>
      </dgm:t>
    </dgm:pt>
    <dgm:pt modelId="{D242AFFF-7DBF-49C5-B5D8-F5906EF53CBE}" type="parTrans" cxnId="{9BE95180-69A6-473B-BBAC-55EFAA9F77C3}">
      <dgm:prSet/>
      <dgm:spPr/>
      <dgm:t>
        <a:bodyPr/>
        <a:lstStyle/>
        <a:p>
          <a:endParaRPr lang="fr-FR"/>
        </a:p>
      </dgm:t>
    </dgm:pt>
    <dgm:pt modelId="{082B2BA5-A8B1-49DD-82DE-C4F1AF62A19B}" type="sibTrans" cxnId="{9BE95180-69A6-473B-BBAC-55EFAA9F77C3}">
      <dgm:prSet/>
      <dgm:spPr/>
      <dgm:t>
        <a:bodyPr/>
        <a:lstStyle/>
        <a:p>
          <a:endParaRPr lang="fr-FR"/>
        </a:p>
      </dgm:t>
    </dgm:pt>
    <dgm:pt modelId="{3DF60C02-AD06-4BD0-B9AB-D07D96A99E39}">
      <dgm:prSet custT="1"/>
      <dgm:spPr>
        <a:ln>
          <a:solidFill>
            <a:schemeClr val="accent6"/>
          </a:solidFill>
        </a:ln>
      </dgm:spPr>
      <dgm:t>
        <a:bodyPr/>
        <a:lstStyle/>
        <a:p>
          <a:r>
            <a:rPr lang="fr-FR" sz="1000" b="1" u="sng" dirty="0"/>
            <a:t>Candidature 1</a:t>
          </a:r>
        </a:p>
        <a:p>
          <a:r>
            <a:rPr lang="fr-FR" sz="1000" dirty="0"/>
            <a:t>Mention : Philosophie</a:t>
          </a:r>
        </a:p>
        <a:p>
          <a:r>
            <a:rPr lang="fr-FR" sz="1000" dirty="0"/>
            <a:t>Parcours : Philosophie politique et éthique </a:t>
          </a:r>
        </a:p>
        <a:p>
          <a:r>
            <a:rPr lang="fr-FR" sz="1000" dirty="0"/>
            <a:t>Établissement : Sorbonne Université</a:t>
          </a:r>
        </a:p>
      </dgm:t>
    </dgm:pt>
    <dgm:pt modelId="{4591E6E7-D7F1-43AE-9FF7-042AE5E800C0}" type="parTrans" cxnId="{057D6953-187D-4EE5-A800-52E0973576B5}">
      <dgm:prSet/>
      <dgm:spPr>
        <a:ln>
          <a:solidFill>
            <a:schemeClr val="accent6"/>
          </a:solidFill>
        </a:ln>
      </dgm:spPr>
      <dgm:t>
        <a:bodyPr/>
        <a:lstStyle/>
        <a:p>
          <a:endParaRPr lang="fr-FR"/>
        </a:p>
      </dgm:t>
    </dgm:pt>
    <dgm:pt modelId="{667D3321-9545-4CD5-884F-E6D9FD4759A4}" type="sibTrans" cxnId="{057D6953-187D-4EE5-A800-52E0973576B5}">
      <dgm:prSet/>
      <dgm:spPr/>
      <dgm:t>
        <a:bodyPr/>
        <a:lstStyle/>
        <a:p>
          <a:endParaRPr lang="fr-FR"/>
        </a:p>
      </dgm:t>
    </dgm:pt>
    <dgm:pt modelId="{CFF45DB4-AD15-4857-9A37-546009DE9422}">
      <dgm:prSet custT="1"/>
      <dgm:spPr>
        <a:ln>
          <a:solidFill>
            <a:schemeClr val="accent6"/>
          </a:solidFill>
        </a:ln>
      </dgm:spPr>
      <dgm:t>
        <a:bodyPr/>
        <a:lstStyle/>
        <a:p>
          <a:r>
            <a:rPr lang="fr-FR" sz="1000" b="1" u="sng" dirty="0"/>
            <a:t>Candidature 2</a:t>
          </a:r>
        </a:p>
        <a:p>
          <a:r>
            <a:rPr lang="fr-FR" sz="1000" dirty="0"/>
            <a:t>Mention : Philosophie</a:t>
          </a:r>
        </a:p>
        <a:p>
          <a:r>
            <a:rPr lang="fr-FR" sz="1000" dirty="0"/>
            <a:t>Parcours : Philosophie – Allemand</a:t>
          </a:r>
        </a:p>
        <a:p>
          <a:r>
            <a:rPr lang="fr-FR" sz="1000" dirty="0"/>
            <a:t> Établissement : Sorbonne Université</a:t>
          </a:r>
        </a:p>
      </dgm:t>
    </dgm:pt>
    <dgm:pt modelId="{37570637-28E7-4976-964C-87131F10C1CD}" type="parTrans" cxnId="{59F1164F-6CC5-44C3-AAA2-2EA6C1A345CE}">
      <dgm:prSet/>
      <dgm:spPr>
        <a:ln>
          <a:solidFill>
            <a:schemeClr val="accent6"/>
          </a:solidFill>
        </a:ln>
      </dgm:spPr>
      <dgm:t>
        <a:bodyPr/>
        <a:lstStyle/>
        <a:p>
          <a:endParaRPr lang="fr-FR"/>
        </a:p>
      </dgm:t>
    </dgm:pt>
    <dgm:pt modelId="{F36212AF-1172-4C90-8F33-56D273C412B0}" type="sibTrans" cxnId="{59F1164F-6CC5-44C3-AAA2-2EA6C1A345CE}">
      <dgm:prSet/>
      <dgm:spPr/>
      <dgm:t>
        <a:bodyPr/>
        <a:lstStyle/>
        <a:p>
          <a:endParaRPr lang="fr-FR"/>
        </a:p>
      </dgm:t>
    </dgm:pt>
    <dgm:pt modelId="{2CF8E246-8199-465F-9CF6-61D2D895DFDB}">
      <dgm:prSet custT="1"/>
      <dgm:spPr>
        <a:ln>
          <a:solidFill>
            <a:schemeClr val="accent6"/>
          </a:solidFill>
        </a:ln>
      </dgm:spPr>
      <dgm:t>
        <a:bodyPr/>
        <a:lstStyle/>
        <a:p>
          <a:r>
            <a:rPr lang="fr-FR" sz="1000" b="1" u="sng" dirty="0"/>
            <a:t>Candidature 3</a:t>
          </a:r>
        </a:p>
        <a:p>
          <a:r>
            <a:rPr lang="fr-FR" sz="1000" dirty="0"/>
            <a:t>Mention : Philosophie</a:t>
          </a:r>
        </a:p>
        <a:p>
          <a:r>
            <a:rPr lang="fr-FR" sz="1000" dirty="0"/>
            <a:t>Parcours : Esthétique et philosophie de l'art</a:t>
          </a:r>
        </a:p>
        <a:p>
          <a:r>
            <a:rPr lang="fr-FR" sz="1000" dirty="0"/>
            <a:t>Établissement : Sorbonne Université</a:t>
          </a:r>
        </a:p>
      </dgm:t>
    </dgm:pt>
    <dgm:pt modelId="{77108D16-C48E-4712-8DD3-226DFCEC7B6A}" type="parTrans" cxnId="{F2E81C78-3379-4AF9-B254-3BEC1ABD026A}">
      <dgm:prSet/>
      <dgm:spPr>
        <a:ln>
          <a:solidFill>
            <a:schemeClr val="accent6"/>
          </a:solidFill>
        </a:ln>
      </dgm:spPr>
      <dgm:t>
        <a:bodyPr/>
        <a:lstStyle/>
        <a:p>
          <a:endParaRPr lang="fr-FR"/>
        </a:p>
      </dgm:t>
    </dgm:pt>
    <dgm:pt modelId="{9138125A-B30E-4479-A939-36CE24D1390D}" type="sibTrans" cxnId="{F2E81C78-3379-4AF9-B254-3BEC1ABD026A}">
      <dgm:prSet/>
      <dgm:spPr/>
      <dgm:t>
        <a:bodyPr/>
        <a:lstStyle/>
        <a:p>
          <a:endParaRPr lang="fr-FR"/>
        </a:p>
      </dgm:t>
    </dgm:pt>
    <dgm:pt modelId="{24AFFE89-925D-4481-BFA1-7043172FD824}">
      <dgm:prSet custT="1"/>
      <dgm:spPr>
        <a:ln>
          <a:solidFill>
            <a:schemeClr val="accent6"/>
          </a:solidFill>
        </a:ln>
      </dgm:spPr>
      <dgm:t>
        <a:bodyPr/>
        <a:lstStyle/>
        <a:p>
          <a:r>
            <a:rPr lang="fr-FR" sz="1000" b="1" u="sng" dirty="0"/>
            <a:t>Candidature 4</a:t>
          </a:r>
        </a:p>
        <a:p>
          <a:r>
            <a:rPr lang="fr-FR" sz="1000" dirty="0"/>
            <a:t>Mention : Philosophie</a:t>
          </a:r>
        </a:p>
        <a:p>
          <a:r>
            <a:rPr lang="fr-FR" sz="1000" dirty="0"/>
            <a:t>Parcours : Histoires de la Philosophie</a:t>
          </a:r>
        </a:p>
        <a:p>
          <a:r>
            <a:rPr lang="fr-FR" sz="1000" dirty="0"/>
            <a:t>Établissement : Université de Lorraine</a:t>
          </a:r>
        </a:p>
      </dgm:t>
    </dgm:pt>
    <dgm:pt modelId="{CDA931FF-8EE4-4684-9BAF-9BFB0E270273}" type="parTrans" cxnId="{44A3A020-C71A-473A-BED0-2550BE16B3A4}">
      <dgm:prSet/>
      <dgm:spPr>
        <a:ln>
          <a:solidFill>
            <a:schemeClr val="accent6"/>
          </a:solidFill>
        </a:ln>
      </dgm:spPr>
      <dgm:t>
        <a:bodyPr/>
        <a:lstStyle/>
        <a:p>
          <a:endParaRPr lang="fr-FR"/>
        </a:p>
      </dgm:t>
    </dgm:pt>
    <dgm:pt modelId="{EEF0891C-A12E-45D4-A9C5-54453C1EE804}" type="sibTrans" cxnId="{44A3A020-C71A-473A-BED0-2550BE16B3A4}">
      <dgm:prSet/>
      <dgm:spPr/>
      <dgm:t>
        <a:bodyPr/>
        <a:lstStyle/>
        <a:p>
          <a:endParaRPr lang="fr-FR"/>
        </a:p>
      </dgm:t>
    </dgm:pt>
    <dgm:pt modelId="{154E9767-76A9-4B3C-A6A1-F2DDCEFDEA5A}">
      <dgm:prSet/>
      <dgm:spPr>
        <a:ln>
          <a:solidFill>
            <a:schemeClr val="accent6"/>
          </a:solidFill>
        </a:ln>
      </dgm:spPr>
      <dgm:t>
        <a:bodyPr/>
        <a:lstStyle/>
        <a:p>
          <a:r>
            <a:rPr lang="fr-FR" b="1" u="sng" dirty="0"/>
            <a:t>Candidature 5</a:t>
          </a:r>
        </a:p>
        <a:p>
          <a:r>
            <a:rPr lang="fr-FR" dirty="0"/>
            <a:t>Mention : Urbanisme et aménagement</a:t>
          </a:r>
        </a:p>
        <a:p>
          <a:r>
            <a:rPr lang="fr-FR" dirty="0"/>
            <a:t>Parcours : Border </a:t>
          </a:r>
          <a:r>
            <a:rPr lang="fr-FR" dirty="0" err="1"/>
            <a:t>Studies</a:t>
          </a:r>
          <a:endParaRPr lang="fr-FR" dirty="0"/>
        </a:p>
        <a:p>
          <a:r>
            <a:rPr lang="fr-FR" dirty="0"/>
            <a:t>Établissement : Université de Lorraine</a:t>
          </a:r>
        </a:p>
      </dgm:t>
    </dgm:pt>
    <dgm:pt modelId="{8E5B8F22-9BD1-460B-959E-C180DA3AFBEF}" type="parTrans" cxnId="{7119BCCE-4C0C-45D0-AACD-EF6B5EADCE6C}">
      <dgm:prSet/>
      <dgm:spPr>
        <a:ln>
          <a:solidFill>
            <a:schemeClr val="accent6"/>
          </a:solidFill>
        </a:ln>
      </dgm:spPr>
      <dgm:t>
        <a:bodyPr/>
        <a:lstStyle/>
        <a:p>
          <a:endParaRPr lang="fr-FR"/>
        </a:p>
      </dgm:t>
    </dgm:pt>
    <dgm:pt modelId="{3CDE1410-68AC-4FCC-A2EA-D9385E9E6E64}" type="sibTrans" cxnId="{7119BCCE-4C0C-45D0-AACD-EF6B5EADCE6C}">
      <dgm:prSet/>
      <dgm:spPr/>
      <dgm:t>
        <a:bodyPr/>
        <a:lstStyle/>
        <a:p>
          <a:endParaRPr lang="fr-FR"/>
        </a:p>
      </dgm:t>
    </dgm:pt>
    <dgm:pt modelId="{80BD3102-D85F-43D9-9871-8E4FB3899B4B}">
      <dgm:prSet/>
      <dgm:spPr>
        <a:ln>
          <a:solidFill>
            <a:schemeClr val="accent6"/>
          </a:solidFill>
        </a:ln>
      </dgm:spPr>
      <dgm:t>
        <a:bodyPr/>
        <a:lstStyle/>
        <a:p>
          <a:r>
            <a:rPr lang="fr-FR" b="1" u="sng" dirty="0"/>
            <a:t>Candidature 6</a:t>
          </a:r>
        </a:p>
        <a:p>
          <a:r>
            <a:rPr lang="fr-FR" dirty="0"/>
            <a:t>Mention : Urbanisme et aménagement</a:t>
          </a:r>
        </a:p>
        <a:p>
          <a:r>
            <a:rPr lang="fr-FR" dirty="0"/>
            <a:t>Parcours : Intelligence territoriale</a:t>
          </a:r>
        </a:p>
        <a:p>
          <a:r>
            <a:rPr lang="fr-FR" dirty="0"/>
            <a:t>Établissement : Université de Lorraine</a:t>
          </a:r>
        </a:p>
      </dgm:t>
    </dgm:pt>
    <dgm:pt modelId="{EED54275-C0D7-40AB-A496-686819EED645}" type="parTrans" cxnId="{02B9447A-BD83-432A-A1F1-02C383C8827F}">
      <dgm:prSet/>
      <dgm:spPr>
        <a:ln>
          <a:solidFill>
            <a:schemeClr val="accent6"/>
          </a:solidFill>
        </a:ln>
      </dgm:spPr>
      <dgm:t>
        <a:bodyPr/>
        <a:lstStyle/>
        <a:p>
          <a:endParaRPr lang="fr-FR"/>
        </a:p>
      </dgm:t>
    </dgm:pt>
    <dgm:pt modelId="{FDF302FB-08F8-4CC2-8019-471F97B49AB5}" type="sibTrans" cxnId="{02B9447A-BD83-432A-A1F1-02C383C8827F}">
      <dgm:prSet/>
      <dgm:spPr/>
      <dgm:t>
        <a:bodyPr/>
        <a:lstStyle/>
        <a:p>
          <a:endParaRPr lang="fr-FR"/>
        </a:p>
      </dgm:t>
    </dgm:pt>
    <dgm:pt modelId="{50A81651-3480-406A-9273-603C5896D927}" type="pres">
      <dgm:prSet presAssocID="{4E734639-BBC4-44A3-AFBF-C22E35C4C0AC}" presName="diagram" presStyleCnt="0">
        <dgm:presLayoutVars>
          <dgm:chPref val="1"/>
          <dgm:dir/>
          <dgm:animOne val="branch"/>
          <dgm:animLvl val="lvl"/>
          <dgm:resizeHandles/>
        </dgm:presLayoutVars>
      </dgm:prSet>
      <dgm:spPr/>
    </dgm:pt>
    <dgm:pt modelId="{D5253AB8-06AA-405B-B720-D9DE3F07C6A9}" type="pres">
      <dgm:prSet presAssocID="{E3666FBA-AF12-4C1E-8A5B-0F6D1DE151D6}" presName="root" presStyleCnt="0"/>
      <dgm:spPr/>
    </dgm:pt>
    <dgm:pt modelId="{132D54A0-0341-4D44-A355-F6045D67128E}" type="pres">
      <dgm:prSet presAssocID="{E3666FBA-AF12-4C1E-8A5B-0F6D1DE151D6}" presName="rootComposite" presStyleCnt="0"/>
      <dgm:spPr/>
    </dgm:pt>
    <dgm:pt modelId="{81E762A5-9821-43DE-A4D2-DE055FDBAAF1}" type="pres">
      <dgm:prSet presAssocID="{E3666FBA-AF12-4C1E-8A5B-0F6D1DE151D6}" presName="rootText" presStyleLbl="node1" presStyleIdx="0" presStyleCnt="3"/>
      <dgm:spPr/>
    </dgm:pt>
    <dgm:pt modelId="{35550378-C68B-499A-ABA2-7C058D5C5265}" type="pres">
      <dgm:prSet presAssocID="{E3666FBA-AF12-4C1E-8A5B-0F6D1DE151D6}" presName="rootConnector" presStyleLbl="node1" presStyleIdx="0" presStyleCnt="3"/>
      <dgm:spPr/>
    </dgm:pt>
    <dgm:pt modelId="{A555058A-775A-4FAC-B333-088B30E7F5D2}" type="pres">
      <dgm:prSet presAssocID="{E3666FBA-AF12-4C1E-8A5B-0F6D1DE151D6}" presName="childShape" presStyleCnt="0"/>
      <dgm:spPr/>
    </dgm:pt>
    <dgm:pt modelId="{C6D3D471-9DAF-4FC0-8782-0D71AF18B2B4}" type="pres">
      <dgm:prSet presAssocID="{4591E6E7-D7F1-43AE-9FF7-042AE5E800C0}" presName="Name13" presStyleLbl="parChTrans1D2" presStyleIdx="0" presStyleCnt="6"/>
      <dgm:spPr/>
    </dgm:pt>
    <dgm:pt modelId="{B0DE49CC-E48F-441A-9C6B-370F1DA190A9}" type="pres">
      <dgm:prSet presAssocID="{3DF60C02-AD06-4BD0-B9AB-D07D96A99E39}" presName="childText" presStyleLbl="bgAcc1" presStyleIdx="0" presStyleCnt="6" custScaleX="224550">
        <dgm:presLayoutVars>
          <dgm:bulletEnabled val="1"/>
        </dgm:presLayoutVars>
      </dgm:prSet>
      <dgm:spPr/>
    </dgm:pt>
    <dgm:pt modelId="{1C2E5D85-7D10-4718-A714-0443D3C825FC}" type="pres">
      <dgm:prSet presAssocID="{37570637-28E7-4976-964C-87131F10C1CD}" presName="Name13" presStyleLbl="parChTrans1D2" presStyleIdx="1" presStyleCnt="6"/>
      <dgm:spPr/>
    </dgm:pt>
    <dgm:pt modelId="{C985953B-91D7-4704-B595-DC991EF50F61}" type="pres">
      <dgm:prSet presAssocID="{CFF45DB4-AD15-4857-9A37-546009DE9422}" presName="childText" presStyleLbl="bgAcc1" presStyleIdx="1" presStyleCnt="6" custScaleX="224550">
        <dgm:presLayoutVars>
          <dgm:bulletEnabled val="1"/>
        </dgm:presLayoutVars>
      </dgm:prSet>
      <dgm:spPr/>
    </dgm:pt>
    <dgm:pt modelId="{AA15586C-57ED-42C5-9AC7-FC2E1EEF8006}" type="pres">
      <dgm:prSet presAssocID="{77108D16-C48E-4712-8DD3-226DFCEC7B6A}" presName="Name13" presStyleLbl="parChTrans1D2" presStyleIdx="2" presStyleCnt="6"/>
      <dgm:spPr/>
    </dgm:pt>
    <dgm:pt modelId="{78A95185-5B77-454F-B077-94482ACECC23}" type="pres">
      <dgm:prSet presAssocID="{2CF8E246-8199-465F-9CF6-61D2D895DFDB}" presName="childText" presStyleLbl="bgAcc1" presStyleIdx="2" presStyleCnt="6" custScaleX="224550">
        <dgm:presLayoutVars>
          <dgm:bulletEnabled val="1"/>
        </dgm:presLayoutVars>
      </dgm:prSet>
      <dgm:spPr/>
    </dgm:pt>
    <dgm:pt modelId="{474C63AC-7666-4A92-A60E-A1978B99E432}" type="pres">
      <dgm:prSet presAssocID="{EE7E3E7C-D610-47F4-93EC-EE4C87DB18EF}" presName="root" presStyleCnt="0"/>
      <dgm:spPr/>
    </dgm:pt>
    <dgm:pt modelId="{14DA063C-8491-4627-AE1C-5B18CFC827A8}" type="pres">
      <dgm:prSet presAssocID="{EE7E3E7C-D610-47F4-93EC-EE4C87DB18EF}" presName="rootComposite" presStyleCnt="0"/>
      <dgm:spPr/>
    </dgm:pt>
    <dgm:pt modelId="{E3F34998-B23D-4227-96A2-602608EA3F07}" type="pres">
      <dgm:prSet presAssocID="{EE7E3E7C-D610-47F4-93EC-EE4C87DB18EF}" presName="rootText" presStyleLbl="node1" presStyleIdx="1" presStyleCnt="3"/>
      <dgm:spPr/>
    </dgm:pt>
    <dgm:pt modelId="{558BF4D7-41B7-4452-AB26-DFB2B4307C84}" type="pres">
      <dgm:prSet presAssocID="{EE7E3E7C-D610-47F4-93EC-EE4C87DB18EF}" presName="rootConnector" presStyleLbl="node1" presStyleIdx="1" presStyleCnt="3"/>
      <dgm:spPr/>
    </dgm:pt>
    <dgm:pt modelId="{D285CAD4-9EB3-4EEC-960E-A67E86A50A23}" type="pres">
      <dgm:prSet presAssocID="{EE7E3E7C-D610-47F4-93EC-EE4C87DB18EF}" presName="childShape" presStyleCnt="0"/>
      <dgm:spPr/>
    </dgm:pt>
    <dgm:pt modelId="{64EFAB2D-A89E-4C17-A123-4A93D0BC1797}" type="pres">
      <dgm:prSet presAssocID="{CDA931FF-8EE4-4684-9BAF-9BFB0E270273}" presName="Name13" presStyleLbl="parChTrans1D2" presStyleIdx="3" presStyleCnt="6"/>
      <dgm:spPr/>
    </dgm:pt>
    <dgm:pt modelId="{0DC71B06-F5C4-4B3D-AF76-B2AD1E058ED0}" type="pres">
      <dgm:prSet presAssocID="{24AFFE89-925D-4481-BFA1-7043172FD824}" presName="childText" presStyleLbl="bgAcc1" presStyleIdx="3" presStyleCnt="6" custScaleX="224550">
        <dgm:presLayoutVars>
          <dgm:bulletEnabled val="1"/>
        </dgm:presLayoutVars>
      </dgm:prSet>
      <dgm:spPr/>
    </dgm:pt>
    <dgm:pt modelId="{DF0DBFB9-12CE-4F03-B346-32D2ADEAEA09}" type="pres">
      <dgm:prSet presAssocID="{210B486E-6D3A-4DE8-A2A3-4500123F62FC}" presName="root" presStyleCnt="0"/>
      <dgm:spPr/>
    </dgm:pt>
    <dgm:pt modelId="{2F48BA18-E0A4-460F-94A3-C1DB2AECB9A3}" type="pres">
      <dgm:prSet presAssocID="{210B486E-6D3A-4DE8-A2A3-4500123F62FC}" presName="rootComposite" presStyleCnt="0"/>
      <dgm:spPr/>
    </dgm:pt>
    <dgm:pt modelId="{1D2270D4-0BB6-480C-8190-6A1774B421FB}" type="pres">
      <dgm:prSet presAssocID="{210B486E-6D3A-4DE8-A2A3-4500123F62FC}" presName="rootText" presStyleLbl="node1" presStyleIdx="2" presStyleCnt="3"/>
      <dgm:spPr/>
    </dgm:pt>
    <dgm:pt modelId="{39E7CDFB-BC0C-46B5-8C1C-6117B52C39BB}" type="pres">
      <dgm:prSet presAssocID="{210B486E-6D3A-4DE8-A2A3-4500123F62FC}" presName="rootConnector" presStyleLbl="node1" presStyleIdx="2" presStyleCnt="3"/>
      <dgm:spPr/>
    </dgm:pt>
    <dgm:pt modelId="{A44B7CDA-834A-4D82-BE71-81356AA892D0}" type="pres">
      <dgm:prSet presAssocID="{210B486E-6D3A-4DE8-A2A3-4500123F62FC}" presName="childShape" presStyleCnt="0"/>
      <dgm:spPr/>
    </dgm:pt>
    <dgm:pt modelId="{6C52D251-C6FF-4F03-A011-AF1F3FBF1339}" type="pres">
      <dgm:prSet presAssocID="{8E5B8F22-9BD1-460B-959E-C180DA3AFBEF}" presName="Name13" presStyleLbl="parChTrans1D2" presStyleIdx="4" presStyleCnt="6"/>
      <dgm:spPr/>
    </dgm:pt>
    <dgm:pt modelId="{4FD9889F-656E-47F1-8256-7E2A9BD59A7E}" type="pres">
      <dgm:prSet presAssocID="{154E9767-76A9-4B3C-A6A1-F2DDCEFDEA5A}" presName="childText" presStyleLbl="bgAcc1" presStyleIdx="4" presStyleCnt="6" custScaleX="224550">
        <dgm:presLayoutVars>
          <dgm:bulletEnabled val="1"/>
        </dgm:presLayoutVars>
      </dgm:prSet>
      <dgm:spPr/>
    </dgm:pt>
    <dgm:pt modelId="{C756C32B-4F6B-486B-9C79-F844238A3CF6}" type="pres">
      <dgm:prSet presAssocID="{EED54275-C0D7-40AB-A496-686819EED645}" presName="Name13" presStyleLbl="parChTrans1D2" presStyleIdx="5" presStyleCnt="6"/>
      <dgm:spPr/>
    </dgm:pt>
    <dgm:pt modelId="{3B6EA2B5-7E25-4674-8404-47B31E806EB9}" type="pres">
      <dgm:prSet presAssocID="{80BD3102-D85F-43D9-9871-8E4FB3899B4B}" presName="childText" presStyleLbl="bgAcc1" presStyleIdx="5" presStyleCnt="6" custScaleX="224550">
        <dgm:presLayoutVars>
          <dgm:bulletEnabled val="1"/>
        </dgm:presLayoutVars>
      </dgm:prSet>
      <dgm:spPr/>
    </dgm:pt>
  </dgm:ptLst>
  <dgm:cxnLst>
    <dgm:cxn modelId="{8A541C09-1047-4396-9789-9632BA97C0BF}" type="presOf" srcId="{E3666FBA-AF12-4C1E-8A5B-0F6D1DE151D6}" destId="{35550378-C68B-499A-ABA2-7C058D5C5265}" srcOrd="1" destOrd="0" presId="urn:microsoft.com/office/officeart/2005/8/layout/hierarchy3"/>
    <dgm:cxn modelId="{454EFA0B-E3EE-4174-B531-60B1069DED03}" type="presOf" srcId="{154E9767-76A9-4B3C-A6A1-F2DDCEFDEA5A}" destId="{4FD9889F-656E-47F1-8256-7E2A9BD59A7E}" srcOrd="0" destOrd="0" presId="urn:microsoft.com/office/officeart/2005/8/layout/hierarchy3"/>
    <dgm:cxn modelId="{44A3A020-C71A-473A-BED0-2550BE16B3A4}" srcId="{EE7E3E7C-D610-47F4-93EC-EE4C87DB18EF}" destId="{24AFFE89-925D-4481-BFA1-7043172FD824}" srcOrd="0" destOrd="0" parTransId="{CDA931FF-8EE4-4684-9BAF-9BFB0E270273}" sibTransId="{EEF0891C-A12E-45D4-A9C5-54453C1EE804}"/>
    <dgm:cxn modelId="{0DD2152A-8A81-4914-ACE2-CDB3058D2F6D}" type="presOf" srcId="{CFF45DB4-AD15-4857-9A37-546009DE9422}" destId="{C985953B-91D7-4704-B595-DC991EF50F61}" srcOrd="0" destOrd="0" presId="urn:microsoft.com/office/officeart/2005/8/layout/hierarchy3"/>
    <dgm:cxn modelId="{47C2DE36-B9D4-49ED-8531-0D48A159143D}" type="presOf" srcId="{80BD3102-D85F-43D9-9871-8E4FB3899B4B}" destId="{3B6EA2B5-7E25-4674-8404-47B31E806EB9}" srcOrd="0" destOrd="0" presId="urn:microsoft.com/office/officeart/2005/8/layout/hierarchy3"/>
    <dgm:cxn modelId="{B062E75C-2378-4DD2-BF0E-E3502F152DA1}" type="presOf" srcId="{2CF8E246-8199-465F-9CF6-61D2D895DFDB}" destId="{78A95185-5B77-454F-B077-94482ACECC23}" srcOrd="0" destOrd="0" presId="urn:microsoft.com/office/officeart/2005/8/layout/hierarchy3"/>
    <dgm:cxn modelId="{A0808E44-7BE3-4997-8499-F7E9FAC09B98}" type="presOf" srcId="{210B486E-6D3A-4DE8-A2A3-4500123F62FC}" destId="{1D2270D4-0BB6-480C-8190-6A1774B421FB}" srcOrd="0" destOrd="0" presId="urn:microsoft.com/office/officeart/2005/8/layout/hierarchy3"/>
    <dgm:cxn modelId="{3226C247-4901-4614-A24A-21E5114720CE}" type="presOf" srcId="{3DF60C02-AD06-4BD0-B9AB-D07D96A99E39}" destId="{B0DE49CC-E48F-441A-9C6B-370F1DA190A9}" srcOrd="0" destOrd="0" presId="urn:microsoft.com/office/officeart/2005/8/layout/hierarchy3"/>
    <dgm:cxn modelId="{2BCF536B-D85E-4661-A052-B54982892AE2}" type="presOf" srcId="{8E5B8F22-9BD1-460B-959E-C180DA3AFBEF}" destId="{6C52D251-C6FF-4F03-A011-AF1F3FBF1339}" srcOrd="0" destOrd="0" presId="urn:microsoft.com/office/officeart/2005/8/layout/hierarchy3"/>
    <dgm:cxn modelId="{C535B46B-36BC-4CA5-A41C-A2E8A528E3A1}" type="presOf" srcId="{210B486E-6D3A-4DE8-A2A3-4500123F62FC}" destId="{39E7CDFB-BC0C-46B5-8C1C-6117B52C39BB}" srcOrd="1" destOrd="0" presId="urn:microsoft.com/office/officeart/2005/8/layout/hierarchy3"/>
    <dgm:cxn modelId="{6F12BC4D-1083-4B2C-9D3C-69F3243C40EE}" type="presOf" srcId="{EE7E3E7C-D610-47F4-93EC-EE4C87DB18EF}" destId="{558BF4D7-41B7-4452-AB26-DFB2B4307C84}" srcOrd="1" destOrd="0" presId="urn:microsoft.com/office/officeart/2005/8/layout/hierarchy3"/>
    <dgm:cxn modelId="{59F1164F-6CC5-44C3-AAA2-2EA6C1A345CE}" srcId="{E3666FBA-AF12-4C1E-8A5B-0F6D1DE151D6}" destId="{CFF45DB4-AD15-4857-9A37-546009DE9422}" srcOrd="1" destOrd="0" parTransId="{37570637-28E7-4976-964C-87131F10C1CD}" sibTransId="{F36212AF-1172-4C90-8F33-56D273C412B0}"/>
    <dgm:cxn modelId="{64599050-8402-41E4-9AFB-BFE821D8FE94}" srcId="{4E734639-BBC4-44A3-AFBF-C22E35C4C0AC}" destId="{EE7E3E7C-D610-47F4-93EC-EE4C87DB18EF}" srcOrd="1" destOrd="0" parTransId="{48A19004-C2BC-46C6-8473-575B4532F5D8}" sibTransId="{0D427D4F-D644-4FED-953E-321FBDBCFFBA}"/>
    <dgm:cxn modelId="{A82A1572-856E-4876-A0BB-62E36A397865}" type="presOf" srcId="{E3666FBA-AF12-4C1E-8A5B-0F6D1DE151D6}" destId="{81E762A5-9821-43DE-A4D2-DE055FDBAAF1}" srcOrd="0" destOrd="0" presId="urn:microsoft.com/office/officeart/2005/8/layout/hierarchy3"/>
    <dgm:cxn modelId="{057D6953-187D-4EE5-A800-52E0973576B5}" srcId="{E3666FBA-AF12-4C1E-8A5B-0F6D1DE151D6}" destId="{3DF60C02-AD06-4BD0-B9AB-D07D96A99E39}" srcOrd="0" destOrd="0" parTransId="{4591E6E7-D7F1-43AE-9FF7-042AE5E800C0}" sibTransId="{667D3321-9545-4CD5-884F-E6D9FD4759A4}"/>
    <dgm:cxn modelId="{F2E81C78-3379-4AF9-B254-3BEC1ABD026A}" srcId="{E3666FBA-AF12-4C1E-8A5B-0F6D1DE151D6}" destId="{2CF8E246-8199-465F-9CF6-61D2D895DFDB}" srcOrd="2" destOrd="0" parTransId="{77108D16-C48E-4712-8DD3-226DFCEC7B6A}" sibTransId="{9138125A-B30E-4479-A939-36CE24D1390D}"/>
    <dgm:cxn modelId="{02B9447A-BD83-432A-A1F1-02C383C8827F}" srcId="{210B486E-6D3A-4DE8-A2A3-4500123F62FC}" destId="{80BD3102-D85F-43D9-9871-8E4FB3899B4B}" srcOrd="1" destOrd="0" parTransId="{EED54275-C0D7-40AB-A496-686819EED645}" sibTransId="{FDF302FB-08F8-4CC2-8019-471F97B49AB5}"/>
    <dgm:cxn modelId="{9BE95180-69A6-473B-BBAC-55EFAA9F77C3}" srcId="{4E734639-BBC4-44A3-AFBF-C22E35C4C0AC}" destId="{210B486E-6D3A-4DE8-A2A3-4500123F62FC}" srcOrd="2" destOrd="0" parTransId="{D242AFFF-7DBF-49C5-B5D8-F5906EF53CBE}" sibTransId="{082B2BA5-A8B1-49DD-82DE-C4F1AF62A19B}"/>
    <dgm:cxn modelId="{43DD1A81-E46D-4819-A4D4-C6EBE270D120}" type="presOf" srcId="{4591E6E7-D7F1-43AE-9FF7-042AE5E800C0}" destId="{C6D3D471-9DAF-4FC0-8782-0D71AF18B2B4}" srcOrd="0" destOrd="0" presId="urn:microsoft.com/office/officeart/2005/8/layout/hierarchy3"/>
    <dgm:cxn modelId="{F265608C-3EB9-4E65-B22C-EDEAC196AB6C}" type="presOf" srcId="{24AFFE89-925D-4481-BFA1-7043172FD824}" destId="{0DC71B06-F5C4-4B3D-AF76-B2AD1E058ED0}" srcOrd="0" destOrd="0" presId="urn:microsoft.com/office/officeart/2005/8/layout/hierarchy3"/>
    <dgm:cxn modelId="{88CA4E8C-6A04-4F83-95BB-CCB11E044C03}" type="presOf" srcId="{4E734639-BBC4-44A3-AFBF-C22E35C4C0AC}" destId="{50A81651-3480-406A-9273-603C5896D927}" srcOrd="0" destOrd="0" presId="urn:microsoft.com/office/officeart/2005/8/layout/hierarchy3"/>
    <dgm:cxn modelId="{23C5039E-368F-4113-82F8-A9319BB05EA9}" type="presOf" srcId="{EED54275-C0D7-40AB-A496-686819EED645}" destId="{C756C32B-4F6B-486B-9C79-F844238A3CF6}" srcOrd="0" destOrd="0" presId="urn:microsoft.com/office/officeart/2005/8/layout/hierarchy3"/>
    <dgm:cxn modelId="{1AA780A9-B0E8-483E-9B92-137BF300CDC2}" type="presOf" srcId="{CDA931FF-8EE4-4684-9BAF-9BFB0E270273}" destId="{64EFAB2D-A89E-4C17-A123-4A93D0BC1797}" srcOrd="0" destOrd="0" presId="urn:microsoft.com/office/officeart/2005/8/layout/hierarchy3"/>
    <dgm:cxn modelId="{E87691AD-0097-43FA-A10C-939D91148BE1}" type="presOf" srcId="{77108D16-C48E-4712-8DD3-226DFCEC7B6A}" destId="{AA15586C-57ED-42C5-9AC7-FC2E1EEF8006}" srcOrd="0" destOrd="0" presId="urn:microsoft.com/office/officeart/2005/8/layout/hierarchy3"/>
    <dgm:cxn modelId="{4F77DECD-F754-4F92-B388-157206E29A06}" type="presOf" srcId="{37570637-28E7-4976-964C-87131F10C1CD}" destId="{1C2E5D85-7D10-4718-A714-0443D3C825FC}" srcOrd="0" destOrd="0" presId="urn:microsoft.com/office/officeart/2005/8/layout/hierarchy3"/>
    <dgm:cxn modelId="{7119BCCE-4C0C-45D0-AACD-EF6B5EADCE6C}" srcId="{210B486E-6D3A-4DE8-A2A3-4500123F62FC}" destId="{154E9767-76A9-4B3C-A6A1-F2DDCEFDEA5A}" srcOrd="0" destOrd="0" parTransId="{8E5B8F22-9BD1-460B-959E-C180DA3AFBEF}" sibTransId="{3CDE1410-68AC-4FCC-A2EA-D9385E9E6E64}"/>
    <dgm:cxn modelId="{4979F3DB-B176-48F0-9619-3D9E3110285A}" srcId="{4E734639-BBC4-44A3-AFBF-C22E35C4C0AC}" destId="{E3666FBA-AF12-4C1E-8A5B-0F6D1DE151D6}" srcOrd="0" destOrd="0" parTransId="{4832B5B8-E81F-4B34-9BDA-79584DDFB6A4}" sibTransId="{7B9946EB-279C-4A00-B444-383301AD1EA8}"/>
    <dgm:cxn modelId="{DE73A2FF-53B1-4225-88F9-6DC81223AC0C}" type="presOf" srcId="{EE7E3E7C-D610-47F4-93EC-EE4C87DB18EF}" destId="{E3F34998-B23D-4227-96A2-602608EA3F07}" srcOrd="0" destOrd="0" presId="urn:microsoft.com/office/officeart/2005/8/layout/hierarchy3"/>
    <dgm:cxn modelId="{80ECC460-6927-4D1F-B5B5-E6F84AADC6DF}" type="presParOf" srcId="{50A81651-3480-406A-9273-603C5896D927}" destId="{D5253AB8-06AA-405B-B720-D9DE3F07C6A9}" srcOrd="0" destOrd="0" presId="urn:microsoft.com/office/officeart/2005/8/layout/hierarchy3"/>
    <dgm:cxn modelId="{1D8EA526-0848-4821-ADA0-98BC15F9E5D4}" type="presParOf" srcId="{D5253AB8-06AA-405B-B720-D9DE3F07C6A9}" destId="{132D54A0-0341-4D44-A355-F6045D67128E}" srcOrd="0" destOrd="0" presId="urn:microsoft.com/office/officeart/2005/8/layout/hierarchy3"/>
    <dgm:cxn modelId="{E6E1DEB1-0E2D-4F91-A7E0-A8FB1C71CE08}" type="presParOf" srcId="{132D54A0-0341-4D44-A355-F6045D67128E}" destId="{81E762A5-9821-43DE-A4D2-DE055FDBAAF1}" srcOrd="0" destOrd="0" presId="urn:microsoft.com/office/officeart/2005/8/layout/hierarchy3"/>
    <dgm:cxn modelId="{A7A84C27-1E36-4308-8281-DA813CF679FB}" type="presParOf" srcId="{132D54A0-0341-4D44-A355-F6045D67128E}" destId="{35550378-C68B-499A-ABA2-7C058D5C5265}" srcOrd="1" destOrd="0" presId="urn:microsoft.com/office/officeart/2005/8/layout/hierarchy3"/>
    <dgm:cxn modelId="{09953C4B-52D0-4199-B2FC-65E9101CE9DC}" type="presParOf" srcId="{D5253AB8-06AA-405B-B720-D9DE3F07C6A9}" destId="{A555058A-775A-4FAC-B333-088B30E7F5D2}" srcOrd="1" destOrd="0" presId="urn:microsoft.com/office/officeart/2005/8/layout/hierarchy3"/>
    <dgm:cxn modelId="{62971F3C-5D6D-41CF-B1FF-0A3BD48C4861}" type="presParOf" srcId="{A555058A-775A-4FAC-B333-088B30E7F5D2}" destId="{C6D3D471-9DAF-4FC0-8782-0D71AF18B2B4}" srcOrd="0" destOrd="0" presId="urn:microsoft.com/office/officeart/2005/8/layout/hierarchy3"/>
    <dgm:cxn modelId="{B847827B-09EB-4C38-B279-73C52FF89DFC}" type="presParOf" srcId="{A555058A-775A-4FAC-B333-088B30E7F5D2}" destId="{B0DE49CC-E48F-441A-9C6B-370F1DA190A9}" srcOrd="1" destOrd="0" presId="urn:microsoft.com/office/officeart/2005/8/layout/hierarchy3"/>
    <dgm:cxn modelId="{A995E742-45CA-4115-BE30-93F5008D9B49}" type="presParOf" srcId="{A555058A-775A-4FAC-B333-088B30E7F5D2}" destId="{1C2E5D85-7D10-4718-A714-0443D3C825FC}" srcOrd="2" destOrd="0" presId="urn:microsoft.com/office/officeart/2005/8/layout/hierarchy3"/>
    <dgm:cxn modelId="{44766EFE-F421-41C0-AD3A-4909942FC483}" type="presParOf" srcId="{A555058A-775A-4FAC-B333-088B30E7F5D2}" destId="{C985953B-91D7-4704-B595-DC991EF50F61}" srcOrd="3" destOrd="0" presId="urn:microsoft.com/office/officeart/2005/8/layout/hierarchy3"/>
    <dgm:cxn modelId="{06900268-AB8A-42EB-B6EB-BD0992B01DB6}" type="presParOf" srcId="{A555058A-775A-4FAC-B333-088B30E7F5D2}" destId="{AA15586C-57ED-42C5-9AC7-FC2E1EEF8006}" srcOrd="4" destOrd="0" presId="urn:microsoft.com/office/officeart/2005/8/layout/hierarchy3"/>
    <dgm:cxn modelId="{CC1776A8-EAA3-4AC7-9225-095988EC77B9}" type="presParOf" srcId="{A555058A-775A-4FAC-B333-088B30E7F5D2}" destId="{78A95185-5B77-454F-B077-94482ACECC23}" srcOrd="5" destOrd="0" presId="urn:microsoft.com/office/officeart/2005/8/layout/hierarchy3"/>
    <dgm:cxn modelId="{C4A9E0E6-46DF-40B6-BE71-7FAF7803827D}" type="presParOf" srcId="{50A81651-3480-406A-9273-603C5896D927}" destId="{474C63AC-7666-4A92-A60E-A1978B99E432}" srcOrd="1" destOrd="0" presId="urn:microsoft.com/office/officeart/2005/8/layout/hierarchy3"/>
    <dgm:cxn modelId="{76E6BC22-1B13-47C8-8AFA-5854FCA75F36}" type="presParOf" srcId="{474C63AC-7666-4A92-A60E-A1978B99E432}" destId="{14DA063C-8491-4627-AE1C-5B18CFC827A8}" srcOrd="0" destOrd="0" presId="urn:microsoft.com/office/officeart/2005/8/layout/hierarchy3"/>
    <dgm:cxn modelId="{425A538E-AB12-4E65-886C-E1A21CEECC51}" type="presParOf" srcId="{14DA063C-8491-4627-AE1C-5B18CFC827A8}" destId="{E3F34998-B23D-4227-96A2-602608EA3F07}" srcOrd="0" destOrd="0" presId="urn:microsoft.com/office/officeart/2005/8/layout/hierarchy3"/>
    <dgm:cxn modelId="{FC0E4CD3-EB36-436E-B3BB-6BFD97A3D04B}" type="presParOf" srcId="{14DA063C-8491-4627-AE1C-5B18CFC827A8}" destId="{558BF4D7-41B7-4452-AB26-DFB2B4307C84}" srcOrd="1" destOrd="0" presId="urn:microsoft.com/office/officeart/2005/8/layout/hierarchy3"/>
    <dgm:cxn modelId="{CD104AC1-4331-476A-B418-F285DBC9196A}" type="presParOf" srcId="{474C63AC-7666-4A92-A60E-A1978B99E432}" destId="{D285CAD4-9EB3-4EEC-960E-A67E86A50A23}" srcOrd="1" destOrd="0" presId="urn:microsoft.com/office/officeart/2005/8/layout/hierarchy3"/>
    <dgm:cxn modelId="{DD77B889-3B9D-4C3D-844C-1C9DD715EF67}" type="presParOf" srcId="{D285CAD4-9EB3-4EEC-960E-A67E86A50A23}" destId="{64EFAB2D-A89E-4C17-A123-4A93D0BC1797}" srcOrd="0" destOrd="0" presId="urn:microsoft.com/office/officeart/2005/8/layout/hierarchy3"/>
    <dgm:cxn modelId="{34EB9D34-37B0-499C-AF47-93F2CE9EEEC7}" type="presParOf" srcId="{D285CAD4-9EB3-4EEC-960E-A67E86A50A23}" destId="{0DC71B06-F5C4-4B3D-AF76-B2AD1E058ED0}" srcOrd="1" destOrd="0" presId="urn:microsoft.com/office/officeart/2005/8/layout/hierarchy3"/>
    <dgm:cxn modelId="{5F56256E-CA3C-4D83-B116-EBFA094FE4B2}" type="presParOf" srcId="{50A81651-3480-406A-9273-603C5896D927}" destId="{DF0DBFB9-12CE-4F03-B346-32D2ADEAEA09}" srcOrd="2" destOrd="0" presId="urn:microsoft.com/office/officeart/2005/8/layout/hierarchy3"/>
    <dgm:cxn modelId="{979B4BEE-5670-4718-A089-365869B26FAD}" type="presParOf" srcId="{DF0DBFB9-12CE-4F03-B346-32D2ADEAEA09}" destId="{2F48BA18-E0A4-460F-94A3-C1DB2AECB9A3}" srcOrd="0" destOrd="0" presId="urn:microsoft.com/office/officeart/2005/8/layout/hierarchy3"/>
    <dgm:cxn modelId="{D1E9963D-F2DB-4EAF-8F62-AE3E83E1F144}" type="presParOf" srcId="{2F48BA18-E0A4-460F-94A3-C1DB2AECB9A3}" destId="{1D2270D4-0BB6-480C-8190-6A1774B421FB}" srcOrd="0" destOrd="0" presId="urn:microsoft.com/office/officeart/2005/8/layout/hierarchy3"/>
    <dgm:cxn modelId="{28D2F0B8-DE1C-4106-9C14-BB9490A6538E}" type="presParOf" srcId="{2F48BA18-E0A4-460F-94A3-C1DB2AECB9A3}" destId="{39E7CDFB-BC0C-46B5-8C1C-6117B52C39BB}" srcOrd="1" destOrd="0" presId="urn:microsoft.com/office/officeart/2005/8/layout/hierarchy3"/>
    <dgm:cxn modelId="{5D9D7467-0637-4316-8BFD-CD00F4D3D161}" type="presParOf" srcId="{DF0DBFB9-12CE-4F03-B346-32D2ADEAEA09}" destId="{A44B7CDA-834A-4D82-BE71-81356AA892D0}" srcOrd="1" destOrd="0" presId="urn:microsoft.com/office/officeart/2005/8/layout/hierarchy3"/>
    <dgm:cxn modelId="{B8460DB1-AF1E-4044-AFAC-71A3AC09207E}" type="presParOf" srcId="{A44B7CDA-834A-4D82-BE71-81356AA892D0}" destId="{6C52D251-C6FF-4F03-A011-AF1F3FBF1339}" srcOrd="0" destOrd="0" presId="urn:microsoft.com/office/officeart/2005/8/layout/hierarchy3"/>
    <dgm:cxn modelId="{02ADF13C-E542-4E49-BF59-16DEE76A79CB}" type="presParOf" srcId="{A44B7CDA-834A-4D82-BE71-81356AA892D0}" destId="{4FD9889F-656E-47F1-8256-7E2A9BD59A7E}" srcOrd="1" destOrd="0" presId="urn:microsoft.com/office/officeart/2005/8/layout/hierarchy3"/>
    <dgm:cxn modelId="{23FEB6E6-A18D-49CE-9A89-56BAA953B3B3}" type="presParOf" srcId="{A44B7CDA-834A-4D82-BE71-81356AA892D0}" destId="{C756C32B-4F6B-486B-9C79-F844238A3CF6}" srcOrd="2" destOrd="0" presId="urn:microsoft.com/office/officeart/2005/8/layout/hierarchy3"/>
    <dgm:cxn modelId="{AB4DE82D-A6A1-4EAA-B72B-64CD601A86B5}" type="presParOf" srcId="{A44B7CDA-834A-4D82-BE71-81356AA892D0}" destId="{3B6EA2B5-7E25-4674-8404-47B31E806EB9}"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DE513A-4415-4F8A-9271-5046C562E98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ECC6ED1B-3B70-4D28-93C4-19E41F0F84B2}">
      <dgm:prSet phldrT="[Texte]"/>
      <dgm:spPr>
        <a:noFill/>
        <a:ln>
          <a:solidFill>
            <a:schemeClr val="accent2"/>
          </a:solidFill>
        </a:ln>
      </dgm:spPr>
      <dgm:t>
        <a:bodyPr/>
        <a:lstStyle/>
        <a:p>
          <a:r>
            <a:rPr lang="fr-FR" dirty="0">
              <a:solidFill>
                <a:schemeClr val="tx1"/>
              </a:solidFill>
            </a:rPr>
            <a:t>Je reçois une proposition d’admission</a:t>
          </a:r>
        </a:p>
      </dgm:t>
    </dgm:pt>
    <dgm:pt modelId="{1009FF4E-1C84-4105-8849-AF21D99156A2}" type="parTrans" cxnId="{C5995CD0-9AC9-4E1F-AB24-4F16333733AC}">
      <dgm:prSet/>
      <dgm:spPr/>
      <dgm:t>
        <a:bodyPr/>
        <a:lstStyle/>
        <a:p>
          <a:endParaRPr lang="fr-FR"/>
        </a:p>
      </dgm:t>
    </dgm:pt>
    <dgm:pt modelId="{72EA0A32-37F6-417D-BC97-438978649B9B}" type="sibTrans" cxnId="{C5995CD0-9AC9-4E1F-AB24-4F16333733AC}">
      <dgm:prSet/>
      <dgm:spPr/>
      <dgm:t>
        <a:bodyPr/>
        <a:lstStyle/>
        <a:p>
          <a:endParaRPr lang="fr-FR"/>
        </a:p>
      </dgm:t>
    </dgm:pt>
    <dgm:pt modelId="{B947B706-E78A-458F-88CE-B033431C05BA}">
      <dgm:prSet phldrT="[Texte]"/>
      <dgm:spPr>
        <a:noFill/>
        <a:ln>
          <a:solidFill>
            <a:schemeClr val="accent2"/>
          </a:solidFill>
        </a:ln>
      </dgm:spPr>
      <dgm:t>
        <a:bodyPr/>
        <a:lstStyle/>
        <a:p>
          <a:r>
            <a:rPr lang="fr-FR" dirty="0">
              <a:solidFill>
                <a:schemeClr val="tx1"/>
              </a:solidFill>
            </a:rPr>
            <a:t>Je suis placé sur liste d’attente</a:t>
          </a:r>
        </a:p>
      </dgm:t>
    </dgm:pt>
    <dgm:pt modelId="{ED9D4A52-37C7-41DA-87C7-B94357158A32}" type="parTrans" cxnId="{D17A9A84-5B29-4DE3-A11A-EA04BE018E87}">
      <dgm:prSet/>
      <dgm:spPr/>
      <dgm:t>
        <a:bodyPr/>
        <a:lstStyle/>
        <a:p>
          <a:endParaRPr lang="fr-FR"/>
        </a:p>
      </dgm:t>
    </dgm:pt>
    <dgm:pt modelId="{D4401D06-EFCC-4270-A587-3FF201DC09E7}" type="sibTrans" cxnId="{D17A9A84-5B29-4DE3-A11A-EA04BE018E87}">
      <dgm:prSet/>
      <dgm:spPr/>
      <dgm:t>
        <a:bodyPr/>
        <a:lstStyle/>
        <a:p>
          <a:endParaRPr lang="fr-FR"/>
        </a:p>
      </dgm:t>
    </dgm:pt>
    <dgm:pt modelId="{D56C2CEE-B559-4568-8991-B0152A8C07DA}">
      <dgm:prSet phldrT="[Texte]"/>
      <dgm:spPr>
        <a:noFill/>
        <a:ln>
          <a:solidFill>
            <a:schemeClr val="accent2"/>
          </a:solidFill>
        </a:ln>
      </dgm:spPr>
      <dgm:t>
        <a:bodyPr/>
        <a:lstStyle/>
        <a:p>
          <a:r>
            <a:rPr lang="fr-FR" dirty="0">
              <a:solidFill>
                <a:schemeClr val="tx1"/>
              </a:solidFill>
            </a:rPr>
            <a:t>Ma candidature n’est pas retenue</a:t>
          </a:r>
        </a:p>
      </dgm:t>
    </dgm:pt>
    <dgm:pt modelId="{822E5C9A-E8F3-48DC-83E5-2EEB73B539DE}" type="parTrans" cxnId="{EE2DAB5E-B07A-4F08-ACEB-F236C0ACE386}">
      <dgm:prSet/>
      <dgm:spPr/>
      <dgm:t>
        <a:bodyPr/>
        <a:lstStyle/>
        <a:p>
          <a:endParaRPr lang="fr-FR"/>
        </a:p>
      </dgm:t>
    </dgm:pt>
    <dgm:pt modelId="{50108971-70C1-4B20-9DD1-EDB41385A6E6}" type="sibTrans" cxnId="{EE2DAB5E-B07A-4F08-ACEB-F236C0ACE386}">
      <dgm:prSet/>
      <dgm:spPr/>
      <dgm:t>
        <a:bodyPr/>
        <a:lstStyle/>
        <a:p>
          <a:endParaRPr lang="fr-FR"/>
        </a:p>
      </dgm:t>
    </dgm:pt>
    <dgm:pt modelId="{E9282037-71CD-45A4-9337-43D702CD4B78}" type="pres">
      <dgm:prSet presAssocID="{6EDE513A-4415-4F8A-9271-5046C562E989}" presName="Name0" presStyleCnt="0">
        <dgm:presLayoutVars>
          <dgm:dir/>
          <dgm:animLvl val="lvl"/>
          <dgm:resizeHandles val="exact"/>
        </dgm:presLayoutVars>
      </dgm:prSet>
      <dgm:spPr/>
    </dgm:pt>
    <dgm:pt modelId="{64BE9E5D-42F5-42AB-B6AD-5077A42297F0}" type="pres">
      <dgm:prSet presAssocID="{ECC6ED1B-3B70-4D28-93C4-19E41F0F84B2}" presName="linNode" presStyleCnt="0"/>
      <dgm:spPr/>
    </dgm:pt>
    <dgm:pt modelId="{0EDD71C2-B563-4271-8968-4F42CFCCB80B}" type="pres">
      <dgm:prSet presAssocID="{ECC6ED1B-3B70-4D28-93C4-19E41F0F84B2}" presName="parentText" presStyleLbl="node1" presStyleIdx="0" presStyleCnt="3">
        <dgm:presLayoutVars>
          <dgm:chMax val="1"/>
          <dgm:bulletEnabled val="1"/>
        </dgm:presLayoutVars>
      </dgm:prSet>
      <dgm:spPr/>
    </dgm:pt>
    <dgm:pt modelId="{A92AD94F-3035-4C5B-82DA-27EF0CA57906}" type="pres">
      <dgm:prSet presAssocID="{72EA0A32-37F6-417D-BC97-438978649B9B}" presName="sp" presStyleCnt="0"/>
      <dgm:spPr/>
    </dgm:pt>
    <dgm:pt modelId="{79A535FB-840A-4782-97D9-F50DEC74CACC}" type="pres">
      <dgm:prSet presAssocID="{B947B706-E78A-458F-88CE-B033431C05BA}" presName="linNode" presStyleCnt="0"/>
      <dgm:spPr/>
    </dgm:pt>
    <dgm:pt modelId="{0F646D36-35A2-4BF4-B722-17F14174BB99}" type="pres">
      <dgm:prSet presAssocID="{B947B706-E78A-458F-88CE-B033431C05BA}" presName="parentText" presStyleLbl="node1" presStyleIdx="1" presStyleCnt="3">
        <dgm:presLayoutVars>
          <dgm:chMax val="1"/>
          <dgm:bulletEnabled val="1"/>
        </dgm:presLayoutVars>
      </dgm:prSet>
      <dgm:spPr/>
    </dgm:pt>
    <dgm:pt modelId="{474D05EE-DA74-403D-A605-EC9E1C7239D6}" type="pres">
      <dgm:prSet presAssocID="{D4401D06-EFCC-4270-A587-3FF201DC09E7}" presName="sp" presStyleCnt="0"/>
      <dgm:spPr/>
    </dgm:pt>
    <dgm:pt modelId="{1C894A0F-5564-4A63-9A0C-7B418B93B48F}" type="pres">
      <dgm:prSet presAssocID="{D56C2CEE-B559-4568-8991-B0152A8C07DA}" presName="linNode" presStyleCnt="0"/>
      <dgm:spPr/>
    </dgm:pt>
    <dgm:pt modelId="{4E0B4153-B0D1-4879-AA56-E4BDC90177E4}" type="pres">
      <dgm:prSet presAssocID="{D56C2CEE-B559-4568-8991-B0152A8C07DA}" presName="parentText" presStyleLbl="node1" presStyleIdx="2" presStyleCnt="3">
        <dgm:presLayoutVars>
          <dgm:chMax val="1"/>
          <dgm:bulletEnabled val="1"/>
        </dgm:presLayoutVars>
      </dgm:prSet>
      <dgm:spPr/>
    </dgm:pt>
  </dgm:ptLst>
  <dgm:cxnLst>
    <dgm:cxn modelId="{029D8816-AB50-4A29-9128-E812E808429E}" type="presOf" srcId="{ECC6ED1B-3B70-4D28-93C4-19E41F0F84B2}" destId="{0EDD71C2-B563-4271-8968-4F42CFCCB80B}" srcOrd="0" destOrd="0" presId="urn:microsoft.com/office/officeart/2005/8/layout/vList5"/>
    <dgm:cxn modelId="{BEDA0E31-8F65-4F04-9B8D-58DB34E7BD25}" type="presOf" srcId="{D56C2CEE-B559-4568-8991-B0152A8C07DA}" destId="{4E0B4153-B0D1-4879-AA56-E4BDC90177E4}" srcOrd="0" destOrd="0" presId="urn:microsoft.com/office/officeart/2005/8/layout/vList5"/>
    <dgm:cxn modelId="{EE2DAB5E-B07A-4F08-ACEB-F236C0ACE386}" srcId="{6EDE513A-4415-4F8A-9271-5046C562E989}" destId="{D56C2CEE-B559-4568-8991-B0152A8C07DA}" srcOrd="2" destOrd="0" parTransId="{822E5C9A-E8F3-48DC-83E5-2EEB73B539DE}" sibTransId="{50108971-70C1-4B20-9DD1-EDB41385A6E6}"/>
    <dgm:cxn modelId="{D17A9A84-5B29-4DE3-A11A-EA04BE018E87}" srcId="{6EDE513A-4415-4F8A-9271-5046C562E989}" destId="{B947B706-E78A-458F-88CE-B033431C05BA}" srcOrd="1" destOrd="0" parTransId="{ED9D4A52-37C7-41DA-87C7-B94357158A32}" sibTransId="{D4401D06-EFCC-4270-A587-3FF201DC09E7}"/>
    <dgm:cxn modelId="{91559CB8-DFFC-4E59-A668-5AAA7E24FB50}" type="presOf" srcId="{B947B706-E78A-458F-88CE-B033431C05BA}" destId="{0F646D36-35A2-4BF4-B722-17F14174BB99}" srcOrd="0" destOrd="0" presId="urn:microsoft.com/office/officeart/2005/8/layout/vList5"/>
    <dgm:cxn modelId="{46FB33C9-BCFA-43CF-993F-164F01665558}" type="presOf" srcId="{6EDE513A-4415-4F8A-9271-5046C562E989}" destId="{E9282037-71CD-45A4-9337-43D702CD4B78}" srcOrd="0" destOrd="0" presId="urn:microsoft.com/office/officeart/2005/8/layout/vList5"/>
    <dgm:cxn modelId="{C5995CD0-9AC9-4E1F-AB24-4F16333733AC}" srcId="{6EDE513A-4415-4F8A-9271-5046C562E989}" destId="{ECC6ED1B-3B70-4D28-93C4-19E41F0F84B2}" srcOrd="0" destOrd="0" parTransId="{1009FF4E-1C84-4105-8849-AF21D99156A2}" sibTransId="{72EA0A32-37F6-417D-BC97-438978649B9B}"/>
    <dgm:cxn modelId="{34A64344-5600-4B17-8C06-FC7A41361552}" type="presParOf" srcId="{E9282037-71CD-45A4-9337-43D702CD4B78}" destId="{64BE9E5D-42F5-42AB-B6AD-5077A42297F0}" srcOrd="0" destOrd="0" presId="urn:microsoft.com/office/officeart/2005/8/layout/vList5"/>
    <dgm:cxn modelId="{9826DB37-282B-40E7-8126-C2B0952F7F8A}" type="presParOf" srcId="{64BE9E5D-42F5-42AB-B6AD-5077A42297F0}" destId="{0EDD71C2-B563-4271-8968-4F42CFCCB80B}" srcOrd="0" destOrd="0" presId="urn:microsoft.com/office/officeart/2005/8/layout/vList5"/>
    <dgm:cxn modelId="{A55E9382-6A0A-4F0A-8CE6-852E65BC9659}" type="presParOf" srcId="{E9282037-71CD-45A4-9337-43D702CD4B78}" destId="{A92AD94F-3035-4C5B-82DA-27EF0CA57906}" srcOrd="1" destOrd="0" presId="urn:microsoft.com/office/officeart/2005/8/layout/vList5"/>
    <dgm:cxn modelId="{81789297-D2CC-4E15-975A-B79FAAB69BF8}" type="presParOf" srcId="{E9282037-71CD-45A4-9337-43D702CD4B78}" destId="{79A535FB-840A-4782-97D9-F50DEC74CACC}" srcOrd="2" destOrd="0" presId="urn:microsoft.com/office/officeart/2005/8/layout/vList5"/>
    <dgm:cxn modelId="{522DDFE8-643B-4428-960B-A7458ED97C36}" type="presParOf" srcId="{79A535FB-840A-4782-97D9-F50DEC74CACC}" destId="{0F646D36-35A2-4BF4-B722-17F14174BB99}" srcOrd="0" destOrd="0" presId="urn:microsoft.com/office/officeart/2005/8/layout/vList5"/>
    <dgm:cxn modelId="{9F7787FF-09CF-429E-B224-9EA1A79654CD}" type="presParOf" srcId="{E9282037-71CD-45A4-9337-43D702CD4B78}" destId="{474D05EE-DA74-403D-A605-EC9E1C7239D6}" srcOrd="3" destOrd="0" presId="urn:microsoft.com/office/officeart/2005/8/layout/vList5"/>
    <dgm:cxn modelId="{76494E16-A7DD-4BFC-B8E1-62B4F077ADD1}" type="presParOf" srcId="{E9282037-71CD-45A4-9337-43D702CD4B78}" destId="{1C894A0F-5564-4A63-9A0C-7B418B93B48F}" srcOrd="4" destOrd="0" presId="urn:microsoft.com/office/officeart/2005/8/layout/vList5"/>
    <dgm:cxn modelId="{B5AEF156-186C-4ECD-973B-4644537E2CDE}" type="presParOf" srcId="{1C894A0F-5564-4A63-9A0C-7B418B93B48F}" destId="{4E0B4153-B0D1-4879-AA56-E4BDC90177E4}"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8A35813-7749-46B7-8CAD-3A6CE2D1912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087F2480-1006-47AB-9886-1CCF7B351A1F}">
      <dgm:prSet phldrT="[Texte]"/>
      <dgm:spPr/>
      <dgm:t>
        <a:bodyPr/>
        <a:lstStyle/>
        <a:p>
          <a:r>
            <a:rPr lang="fr-FR" dirty="0"/>
            <a:t>J’accepte définitivement</a:t>
          </a:r>
        </a:p>
      </dgm:t>
    </dgm:pt>
    <dgm:pt modelId="{5314CBA6-F3B7-4ECC-B38D-5DDC4DCC25B2}" type="parTrans" cxnId="{2AE9AD95-E024-4CDF-B674-99F420D4E383}">
      <dgm:prSet/>
      <dgm:spPr/>
      <dgm:t>
        <a:bodyPr/>
        <a:lstStyle/>
        <a:p>
          <a:endParaRPr lang="fr-FR"/>
        </a:p>
      </dgm:t>
    </dgm:pt>
    <dgm:pt modelId="{658A1E67-327E-4D42-90EA-A7D19CB5DE5C}" type="sibTrans" cxnId="{2AE9AD95-E024-4CDF-B674-99F420D4E383}">
      <dgm:prSet/>
      <dgm:spPr/>
      <dgm:t>
        <a:bodyPr/>
        <a:lstStyle/>
        <a:p>
          <a:endParaRPr lang="fr-FR"/>
        </a:p>
      </dgm:t>
    </dgm:pt>
    <dgm:pt modelId="{D389DCFC-C946-4E86-97F9-1359FD49B1F2}">
      <dgm:prSet phldrT="[Texte]"/>
      <dgm:spPr/>
      <dgm:t>
        <a:bodyPr/>
        <a:lstStyle/>
        <a:p>
          <a:r>
            <a:rPr lang="fr-FR" dirty="0"/>
            <a:t>J’accepte provisoirement</a:t>
          </a:r>
        </a:p>
      </dgm:t>
    </dgm:pt>
    <dgm:pt modelId="{2F2A6F9D-CE43-4925-921B-6B30D6B3DF9C}" type="parTrans" cxnId="{BBFDCE21-8D40-40C9-90A5-7DF50145B422}">
      <dgm:prSet/>
      <dgm:spPr/>
      <dgm:t>
        <a:bodyPr/>
        <a:lstStyle/>
        <a:p>
          <a:endParaRPr lang="fr-FR"/>
        </a:p>
      </dgm:t>
    </dgm:pt>
    <dgm:pt modelId="{6FC1A6B6-2FAA-494B-A1B2-62241D659BBD}" type="sibTrans" cxnId="{BBFDCE21-8D40-40C9-90A5-7DF50145B422}">
      <dgm:prSet/>
      <dgm:spPr/>
      <dgm:t>
        <a:bodyPr/>
        <a:lstStyle/>
        <a:p>
          <a:endParaRPr lang="fr-FR"/>
        </a:p>
      </dgm:t>
    </dgm:pt>
    <dgm:pt modelId="{C12B1A69-DFF7-4A22-9350-78A200065595}">
      <dgm:prSet phldrT="[Texte]"/>
      <dgm:spPr/>
      <dgm:t>
        <a:bodyPr/>
        <a:lstStyle/>
        <a:p>
          <a:r>
            <a:rPr lang="fr-FR" dirty="0"/>
            <a:t>Je refuse la proposition</a:t>
          </a:r>
        </a:p>
      </dgm:t>
    </dgm:pt>
    <dgm:pt modelId="{9573B127-0B3E-4244-AE2E-DD70F9299732}" type="parTrans" cxnId="{9B1C5B13-8E2D-44C7-8C72-36CD045D2D4D}">
      <dgm:prSet/>
      <dgm:spPr/>
      <dgm:t>
        <a:bodyPr/>
        <a:lstStyle/>
        <a:p>
          <a:endParaRPr lang="fr-FR"/>
        </a:p>
      </dgm:t>
    </dgm:pt>
    <dgm:pt modelId="{99D15AD2-401C-40CA-809F-29D10062B8AC}" type="sibTrans" cxnId="{9B1C5B13-8E2D-44C7-8C72-36CD045D2D4D}">
      <dgm:prSet/>
      <dgm:spPr/>
      <dgm:t>
        <a:bodyPr/>
        <a:lstStyle/>
        <a:p>
          <a:endParaRPr lang="fr-FR"/>
        </a:p>
      </dgm:t>
    </dgm:pt>
    <dgm:pt modelId="{0EEBBB63-72C5-4F2E-BAD8-0FDE71F0B070}">
      <dgm:prSet/>
      <dgm:spPr/>
      <dgm:t>
        <a:bodyPr/>
        <a:lstStyle/>
        <a:p>
          <a:r>
            <a:rPr lang="fr-FR" dirty="0"/>
            <a:t>Mes autres places sont redistribuées aux autres candidats</a:t>
          </a:r>
        </a:p>
      </dgm:t>
    </dgm:pt>
    <dgm:pt modelId="{C57EC039-7A27-4896-9543-3430D88FCA3D}" type="parTrans" cxnId="{9D11CC9D-312E-43F1-99BD-6C28D3B98FE0}">
      <dgm:prSet/>
      <dgm:spPr/>
      <dgm:t>
        <a:bodyPr/>
        <a:lstStyle/>
        <a:p>
          <a:endParaRPr lang="fr-FR"/>
        </a:p>
      </dgm:t>
    </dgm:pt>
    <dgm:pt modelId="{FB2FD8CC-0370-469C-ACDB-1680CC889FD1}" type="sibTrans" cxnId="{9D11CC9D-312E-43F1-99BD-6C28D3B98FE0}">
      <dgm:prSet/>
      <dgm:spPr/>
      <dgm:t>
        <a:bodyPr/>
        <a:lstStyle/>
        <a:p>
          <a:endParaRPr lang="fr-FR"/>
        </a:p>
      </dgm:t>
    </dgm:pt>
    <dgm:pt modelId="{C0769B0C-3163-40E3-AD70-CDE07738D96C}">
      <dgm:prSet/>
      <dgm:spPr/>
      <dgm:t>
        <a:bodyPr/>
        <a:lstStyle/>
        <a:p>
          <a:r>
            <a:rPr lang="fr-FR" dirty="0"/>
            <a:t>Je m’inscris administrativement</a:t>
          </a:r>
        </a:p>
      </dgm:t>
    </dgm:pt>
    <dgm:pt modelId="{9300EF45-94F2-4DCA-AD19-355830EB2E18}" type="parTrans" cxnId="{39D4BD89-6BB2-4B21-A814-0C6D081EE91F}">
      <dgm:prSet/>
      <dgm:spPr/>
      <dgm:t>
        <a:bodyPr/>
        <a:lstStyle/>
        <a:p>
          <a:endParaRPr lang="fr-FR"/>
        </a:p>
      </dgm:t>
    </dgm:pt>
    <dgm:pt modelId="{D473F60C-26E9-44E1-8F3A-F11BABB56FD1}" type="sibTrans" cxnId="{39D4BD89-6BB2-4B21-A814-0C6D081EE91F}">
      <dgm:prSet/>
      <dgm:spPr/>
      <dgm:t>
        <a:bodyPr/>
        <a:lstStyle/>
        <a:p>
          <a:endParaRPr lang="fr-FR"/>
        </a:p>
      </dgm:t>
    </dgm:pt>
    <dgm:pt modelId="{F2E9A777-E2D4-448F-B677-49162BAD1329}">
      <dgm:prSet/>
      <dgm:spPr/>
      <dgm:t>
        <a:bodyPr/>
        <a:lstStyle/>
        <a:p>
          <a:r>
            <a:rPr lang="fr-FR" dirty="0"/>
            <a:t>Je me prononce sur mes listes d’attente</a:t>
          </a:r>
        </a:p>
      </dgm:t>
    </dgm:pt>
    <dgm:pt modelId="{3172DBEB-4B32-4B66-8CF0-ECCE50943CB7}" type="parTrans" cxnId="{55355B82-8235-40C9-8111-BF41EB1C1ACC}">
      <dgm:prSet/>
      <dgm:spPr/>
      <dgm:t>
        <a:bodyPr/>
        <a:lstStyle/>
        <a:p>
          <a:endParaRPr lang="fr-FR"/>
        </a:p>
      </dgm:t>
    </dgm:pt>
    <dgm:pt modelId="{91A5331C-D80D-4288-A05A-44F3AF4748B4}" type="sibTrans" cxnId="{55355B82-8235-40C9-8111-BF41EB1C1ACC}">
      <dgm:prSet/>
      <dgm:spPr/>
      <dgm:t>
        <a:bodyPr/>
        <a:lstStyle/>
        <a:p>
          <a:endParaRPr lang="fr-FR"/>
        </a:p>
      </dgm:t>
    </dgm:pt>
    <dgm:pt modelId="{A5734F30-CB9C-48CD-915D-A8E3AA0199B2}">
      <dgm:prSet/>
      <dgm:spPr/>
      <dgm:t>
        <a:bodyPr/>
        <a:lstStyle/>
        <a:p>
          <a:r>
            <a:rPr lang="fr-FR" dirty="0"/>
            <a:t>Je ne peux accepter provisoirement qu’une seule proposition</a:t>
          </a:r>
        </a:p>
      </dgm:t>
    </dgm:pt>
    <dgm:pt modelId="{3D504244-63B4-4062-ADFA-4B1C812D9628}" type="parTrans" cxnId="{8AF9D7CE-57CF-4ED3-A3DA-C3DB7EECC5BF}">
      <dgm:prSet/>
      <dgm:spPr/>
      <dgm:t>
        <a:bodyPr/>
        <a:lstStyle/>
        <a:p>
          <a:endParaRPr lang="fr-FR"/>
        </a:p>
      </dgm:t>
    </dgm:pt>
    <dgm:pt modelId="{8B9B8628-2C77-466B-8F9C-6B1618FF7E72}" type="sibTrans" cxnId="{8AF9D7CE-57CF-4ED3-A3DA-C3DB7EECC5BF}">
      <dgm:prSet/>
      <dgm:spPr/>
      <dgm:t>
        <a:bodyPr/>
        <a:lstStyle/>
        <a:p>
          <a:endParaRPr lang="fr-FR"/>
        </a:p>
      </dgm:t>
    </dgm:pt>
    <dgm:pt modelId="{64464A7B-A096-49FD-9BFA-0CA1AA6FCABE}">
      <dgm:prSet/>
      <dgm:spPr/>
      <dgm:t>
        <a:bodyPr/>
        <a:lstStyle/>
        <a:p>
          <a:r>
            <a:rPr lang="fr-FR" dirty="0"/>
            <a:t>Je conserve automatiquement mes places sur liste d’attente</a:t>
          </a:r>
        </a:p>
      </dgm:t>
    </dgm:pt>
    <dgm:pt modelId="{496B1FE4-AFE3-4E6B-A237-6F682BE71EC0}" type="parTrans" cxnId="{9CACA487-0E96-455D-90CF-212B5D1197D8}">
      <dgm:prSet/>
      <dgm:spPr/>
      <dgm:t>
        <a:bodyPr/>
        <a:lstStyle/>
        <a:p>
          <a:endParaRPr lang="fr-FR"/>
        </a:p>
      </dgm:t>
    </dgm:pt>
    <dgm:pt modelId="{5E90B167-D3A3-4D97-9989-B2ECE9E8448B}" type="sibTrans" cxnId="{9CACA487-0E96-455D-90CF-212B5D1197D8}">
      <dgm:prSet/>
      <dgm:spPr/>
      <dgm:t>
        <a:bodyPr/>
        <a:lstStyle/>
        <a:p>
          <a:endParaRPr lang="fr-FR"/>
        </a:p>
      </dgm:t>
    </dgm:pt>
    <dgm:pt modelId="{F5A4BF31-D336-4478-AEB1-13C0F384E1D9}" type="pres">
      <dgm:prSet presAssocID="{68A35813-7749-46B7-8CAD-3A6CE2D19123}" presName="linear" presStyleCnt="0">
        <dgm:presLayoutVars>
          <dgm:dir/>
          <dgm:animLvl val="lvl"/>
          <dgm:resizeHandles val="exact"/>
        </dgm:presLayoutVars>
      </dgm:prSet>
      <dgm:spPr/>
    </dgm:pt>
    <dgm:pt modelId="{8C53C039-212E-4533-8B22-E5A59DED0674}" type="pres">
      <dgm:prSet presAssocID="{087F2480-1006-47AB-9886-1CCF7B351A1F}" presName="parentLin" presStyleCnt="0"/>
      <dgm:spPr/>
    </dgm:pt>
    <dgm:pt modelId="{EF39B40B-A2F2-43C7-ADD8-97A3DE22B839}" type="pres">
      <dgm:prSet presAssocID="{087F2480-1006-47AB-9886-1CCF7B351A1F}" presName="parentLeftMargin" presStyleLbl="node1" presStyleIdx="0" presStyleCnt="3"/>
      <dgm:spPr/>
    </dgm:pt>
    <dgm:pt modelId="{66BAC926-E382-47B2-BE26-276BDED57421}" type="pres">
      <dgm:prSet presAssocID="{087F2480-1006-47AB-9886-1CCF7B351A1F}" presName="parentText" presStyleLbl="node1" presStyleIdx="0" presStyleCnt="3">
        <dgm:presLayoutVars>
          <dgm:chMax val="0"/>
          <dgm:bulletEnabled val="1"/>
        </dgm:presLayoutVars>
      </dgm:prSet>
      <dgm:spPr/>
    </dgm:pt>
    <dgm:pt modelId="{945EA74F-85C8-49E1-AA8A-F702F19A6D3D}" type="pres">
      <dgm:prSet presAssocID="{087F2480-1006-47AB-9886-1CCF7B351A1F}" presName="negativeSpace" presStyleCnt="0"/>
      <dgm:spPr/>
    </dgm:pt>
    <dgm:pt modelId="{C766221E-68C5-499E-A007-A5B3E953DAB8}" type="pres">
      <dgm:prSet presAssocID="{087F2480-1006-47AB-9886-1CCF7B351A1F}" presName="childText" presStyleLbl="conFgAcc1" presStyleIdx="0" presStyleCnt="3" custLinFactNeighborX="-8420" custLinFactNeighborY="-48656">
        <dgm:presLayoutVars>
          <dgm:bulletEnabled val="1"/>
        </dgm:presLayoutVars>
      </dgm:prSet>
      <dgm:spPr/>
    </dgm:pt>
    <dgm:pt modelId="{383F0458-BA80-4A89-B393-DA5B0F4C8063}" type="pres">
      <dgm:prSet presAssocID="{658A1E67-327E-4D42-90EA-A7D19CB5DE5C}" presName="spaceBetweenRectangles" presStyleCnt="0"/>
      <dgm:spPr/>
    </dgm:pt>
    <dgm:pt modelId="{42B07AB8-E285-4DAC-B8B3-7FC9CA92ABB7}" type="pres">
      <dgm:prSet presAssocID="{D389DCFC-C946-4E86-97F9-1359FD49B1F2}" presName="parentLin" presStyleCnt="0"/>
      <dgm:spPr/>
    </dgm:pt>
    <dgm:pt modelId="{28603AB1-BB16-45F7-AACA-F1851F237A99}" type="pres">
      <dgm:prSet presAssocID="{D389DCFC-C946-4E86-97F9-1359FD49B1F2}" presName="parentLeftMargin" presStyleLbl="node1" presStyleIdx="0" presStyleCnt="3"/>
      <dgm:spPr/>
    </dgm:pt>
    <dgm:pt modelId="{7919E12C-7DDE-4FC6-B804-9643ECBBD965}" type="pres">
      <dgm:prSet presAssocID="{D389DCFC-C946-4E86-97F9-1359FD49B1F2}" presName="parentText" presStyleLbl="node1" presStyleIdx="1" presStyleCnt="3">
        <dgm:presLayoutVars>
          <dgm:chMax val="0"/>
          <dgm:bulletEnabled val="1"/>
        </dgm:presLayoutVars>
      </dgm:prSet>
      <dgm:spPr/>
    </dgm:pt>
    <dgm:pt modelId="{AE2DBFCA-B50E-4E8A-BE47-0F0EDF6A6F0D}" type="pres">
      <dgm:prSet presAssocID="{D389DCFC-C946-4E86-97F9-1359FD49B1F2}" presName="negativeSpace" presStyleCnt="0"/>
      <dgm:spPr/>
    </dgm:pt>
    <dgm:pt modelId="{99CCCA7C-BE9B-4670-898F-2F156C4AB80C}" type="pres">
      <dgm:prSet presAssocID="{D389DCFC-C946-4E86-97F9-1359FD49B1F2}" presName="childText" presStyleLbl="conFgAcc1" presStyleIdx="1" presStyleCnt="3">
        <dgm:presLayoutVars>
          <dgm:bulletEnabled val="1"/>
        </dgm:presLayoutVars>
      </dgm:prSet>
      <dgm:spPr/>
    </dgm:pt>
    <dgm:pt modelId="{BEC9E299-677E-4DFC-8CE6-1EABB80D23CA}" type="pres">
      <dgm:prSet presAssocID="{6FC1A6B6-2FAA-494B-A1B2-62241D659BBD}" presName="spaceBetweenRectangles" presStyleCnt="0"/>
      <dgm:spPr/>
    </dgm:pt>
    <dgm:pt modelId="{366199AA-50B9-40C0-9479-BEF6DFEC9906}" type="pres">
      <dgm:prSet presAssocID="{C12B1A69-DFF7-4A22-9350-78A200065595}" presName="parentLin" presStyleCnt="0"/>
      <dgm:spPr/>
    </dgm:pt>
    <dgm:pt modelId="{1CCF83A1-E80A-4445-A662-C5470E18C31F}" type="pres">
      <dgm:prSet presAssocID="{C12B1A69-DFF7-4A22-9350-78A200065595}" presName="parentLeftMargin" presStyleLbl="node1" presStyleIdx="1" presStyleCnt="3"/>
      <dgm:spPr/>
    </dgm:pt>
    <dgm:pt modelId="{9D85AF8B-31A0-44FE-A3BE-2D35CDB9F2D6}" type="pres">
      <dgm:prSet presAssocID="{C12B1A69-DFF7-4A22-9350-78A200065595}" presName="parentText" presStyleLbl="node1" presStyleIdx="2" presStyleCnt="3">
        <dgm:presLayoutVars>
          <dgm:chMax val="0"/>
          <dgm:bulletEnabled val="1"/>
        </dgm:presLayoutVars>
      </dgm:prSet>
      <dgm:spPr/>
    </dgm:pt>
    <dgm:pt modelId="{68EB865C-72A5-4368-BB25-DC8227CC7203}" type="pres">
      <dgm:prSet presAssocID="{C12B1A69-DFF7-4A22-9350-78A200065595}" presName="negativeSpace" presStyleCnt="0"/>
      <dgm:spPr/>
    </dgm:pt>
    <dgm:pt modelId="{EB04BEF3-62B1-40CD-B094-E3C97AACB550}" type="pres">
      <dgm:prSet presAssocID="{C12B1A69-DFF7-4A22-9350-78A200065595}" presName="childText" presStyleLbl="conFgAcc1" presStyleIdx="2" presStyleCnt="3">
        <dgm:presLayoutVars>
          <dgm:bulletEnabled val="1"/>
        </dgm:presLayoutVars>
      </dgm:prSet>
      <dgm:spPr/>
    </dgm:pt>
  </dgm:ptLst>
  <dgm:cxnLst>
    <dgm:cxn modelId="{E1A60205-8F51-495D-95BA-B075EC8496D2}" type="presOf" srcId="{D389DCFC-C946-4E86-97F9-1359FD49B1F2}" destId="{28603AB1-BB16-45F7-AACA-F1851F237A99}" srcOrd="0" destOrd="0" presId="urn:microsoft.com/office/officeart/2005/8/layout/list1"/>
    <dgm:cxn modelId="{9B1C5B13-8E2D-44C7-8C72-36CD045D2D4D}" srcId="{68A35813-7749-46B7-8CAD-3A6CE2D19123}" destId="{C12B1A69-DFF7-4A22-9350-78A200065595}" srcOrd="2" destOrd="0" parTransId="{9573B127-0B3E-4244-AE2E-DD70F9299732}" sibTransId="{99D15AD2-401C-40CA-809F-29D10062B8AC}"/>
    <dgm:cxn modelId="{120B4318-8A39-4CC2-BCAB-EEC5E5929EB6}" type="presOf" srcId="{64464A7B-A096-49FD-9BFA-0CA1AA6FCABE}" destId="{EB04BEF3-62B1-40CD-B094-E3C97AACB550}" srcOrd="0" destOrd="0" presId="urn:microsoft.com/office/officeart/2005/8/layout/list1"/>
    <dgm:cxn modelId="{A675551D-31A6-424B-958A-9EB4F8C773AB}" type="presOf" srcId="{C12B1A69-DFF7-4A22-9350-78A200065595}" destId="{9D85AF8B-31A0-44FE-A3BE-2D35CDB9F2D6}" srcOrd="1" destOrd="0" presId="urn:microsoft.com/office/officeart/2005/8/layout/list1"/>
    <dgm:cxn modelId="{96CA4E20-B0A1-43D8-9E49-8291AF6E48E3}" type="presOf" srcId="{D389DCFC-C946-4E86-97F9-1359FD49B1F2}" destId="{7919E12C-7DDE-4FC6-B804-9643ECBBD965}" srcOrd="1" destOrd="0" presId="urn:microsoft.com/office/officeart/2005/8/layout/list1"/>
    <dgm:cxn modelId="{BBFDCE21-8D40-40C9-90A5-7DF50145B422}" srcId="{68A35813-7749-46B7-8CAD-3A6CE2D19123}" destId="{D389DCFC-C946-4E86-97F9-1359FD49B1F2}" srcOrd="1" destOrd="0" parTransId="{2F2A6F9D-CE43-4925-921B-6B30D6B3DF9C}" sibTransId="{6FC1A6B6-2FAA-494B-A1B2-62241D659BBD}"/>
    <dgm:cxn modelId="{147BD35D-0737-4C7C-B144-0F0B9099E10D}" type="presOf" srcId="{68A35813-7749-46B7-8CAD-3A6CE2D19123}" destId="{F5A4BF31-D336-4478-AEB1-13C0F384E1D9}" srcOrd="0" destOrd="0" presId="urn:microsoft.com/office/officeart/2005/8/layout/list1"/>
    <dgm:cxn modelId="{9E53B468-BE9B-40B3-BE02-02A7CD6319F0}" type="presOf" srcId="{A5734F30-CB9C-48CD-915D-A8E3AA0199B2}" destId="{99CCCA7C-BE9B-4670-898F-2F156C4AB80C}" srcOrd="0" destOrd="1" presId="urn:microsoft.com/office/officeart/2005/8/layout/list1"/>
    <dgm:cxn modelId="{67E47875-942C-4421-9DEE-5F51739F48A1}" type="presOf" srcId="{087F2480-1006-47AB-9886-1CCF7B351A1F}" destId="{EF39B40B-A2F2-43C7-ADD8-97A3DE22B839}" srcOrd="0" destOrd="0" presId="urn:microsoft.com/office/officeart/2005/8/layout/list1"/>
    <dgm:cxn modelId="{6C855757-1CE5-4045-8AD3-5F938CD71D63}" type="presOf" srcId="{C12B1A69-DFF7-4A22-9350-78A200065595}" destId="{1CCF83A1-E80A-4445-A662-C5470E18C31F}" srcOrd="0" destOrd="0" presId="urn:microsoft.com/office/officeart/2005/8/layout/list1"/>
    <dgm:cxn modelId="{55355B82-8235-40C9-8111-BF41EB1C1ACC}" srcId="{D389DCFC-C946-4E86-97F9-1359FD49B1F2}" destId="{F2E9A777-E2D4-448F-B677-49162BAD1329}" srcOrd="0" destOrd="0" parTransId="{3172DBEB-4B32-4B66-8CF0-ECCE50943CB7}" sibTransId="{91A5331C-D80D-4288-A05A-44F3AF4748B4}"/>
    <dgm:cxn modelId="{9CACA487-0E96-455D-90CF-212B5D1197D8}" srcId="{C12B1A69-DFF7-4A22-9350-78A200065595}" destId="{64464A7B-A096-49FD-9BFA-0CA1AA6FCABE}" srcOrd="0" destOrd="0" parTransId="{496B1FE4-AFE3-4E6B-A237-6F682BE71EC0}" sibTransId="{5E90B167-D3A3-4D97-9989-B2ECE9E8448B}"/>
    <dgm:cxn modelId="{39D4BD89-6BB2-4B21-A814-0C6D081EE91F}" srcId="{087F2480-1006-47AB-9886-1CCF7B351A1F}" destId="{C0769B0C-3163-40E3-AD70-CDE07738D96C}" srcOrd="1" destOrd="0" parTransId="{9300EF45-94F2-4DCA-AD19-355830EB2E18}" sibTransId="{D473F60C-26E9-44E1-8F3A-F11BABB56FD1}"/>
    <dgm:cxn modelId="{2AE9AD95-E024-4CDF-B674-99F420D4E383}" srcId="{68A35813-7749-46B7-8CAD-3A6CE2D19123}" destId="{087F2480-1006-47AB-9886-1CCF7B351A1F}" srcOrd="0" destOrd="0" parTransId="{5314CBA6-F3B7-4ECC-B38D-5DDC4DCC25B2}" sibTransId="{658A1E67-327E-4D42-90EA-A7D19CB5DE5C}"/>
    <dgm:cxn modelId="{9D11CC9D-312E-43F1-99BD-6C28D3B98FE0}" srcId="{087F2480-1006-47AB-9886-1CCF7B351A1F}" destId="{0EEBBB63-72C5-4F2E-BAD8-0FDE71F0B070}" srcOrd="0" destOrd="0" parTransId="{C57EC039-7A27-4896-9543-3430D88FCA3D}" sibTransId="{FB2FD8CC-0370-469C-ACDB-1680CC889FD1}"/>
    <dgm:cxn modelId="{DD233C9F-AD3F-48A5-A4C9-8AB45A61431A}" type="presOf" srcId="{F2E9A777-E2D4-448F-B677-49162BAD1329}" destId="{99CCCA7C-BE9B-4670-898F-2F156C4AB80C}" srcOrd="0" destOrd="0" presId="urn:microsoft.com/office/officeart/2005/8/layout/list1"/>
    <dgm:cxn modelId="{8AF9D7CE-57CF-4ED3-A3DA-C3DB7EECC5BF}" srcId="{D389DCFC-C946-4E86-97F9-1359FD49B1F2}" destId="{A5734F30-CB9C-48CD-915D-A8E3AA0199B2}" srcOrd="1" destOrd="0" parTransId="{3D504244-63B4-4062-ADFA-4B1C812D9628}" sibTransId="{8B9B8628-2C77-466B-8F9C-6B1618FF7E72}"/>
    <dgm:cxn modelId="{F3875BDA-EEC5-4DAF-9C53-60EAC27A432B}" type="presOf" srcId="{C0769B0C-3163-40E3-AD70-CDE07738D96C}" destId="{C766221E-68C5-499E-A007-A5B3E953DAB8}" srcOrd="0" destOrd="1" presId="urn:microsoft.com/office/officeart/2005/8/layout/list1"/>
    <dgm:cxn modelId="{DD04F5E4-7850-42C5-8DF4-F70E49280819}" type="presOf" srcId="{0EEBBB63-72C5-4F2E-BAD8-0FDE71F0B070}" destId="{C766221E-68C5-499E-A007-A5B3E953DAB8}" srcOrd="0" destOrd="0" presId="urn:microsoft.com/office/officeart/2005/8/layout/list1"/>
    <dgm:cxn modelId="{322122EF-3FD7-45AD-A9B3-BD1EBD464748}" type="presOf" srcId="{087F2480-1006-47AB-9886-1CCF7B351A1F}" destId="{66BAC926-E382-47B2-BE26-276BDED57421}" srcOrd="1" destOrd="0" presId="urn:microsoft.com/office/officeart/2005/8/layout/list1"/>
    <dgm:cxn modelId="{BCF07726-CDAB-4C2D-A65F-838D20AEA946}" type="presParOf" srcId="{F5A4BF31-D336-4478-AEB1-13C0F384E1D9}" destId="{8C53C039-212E-4533-8B22-E5A59DED0674}" srcOrd="0" destOrd="0" presId="urn:microsoft.com/office/officeart/2005/8/layout/list1"/>
    <dgm:cxn modelId="{15C7FA76-4D51-451E-9DFD-F5E226296394}" type="presParOf" srcId="{8C53C039-212E-4533-8B22-E5A59DED0674}" destId="{EF39B40B-A2F2-43C7-ADD8-97A3DE22B839}" srcOrd="0" destOrd="0" presId="urn:microsoft.com/office/officeart/2005/8/layout/list1"/>
    <dgm:cxn modelId="{B55B2FFC-B0A4-4B4F-BDB6-8CFF03E74A83}" type="presParOf" srcId="{8C53C039-212E-4533-8B22-E5A59DED0674}" destId="{66BAC926-E382-47B2-BE26-276BDED57421}" srcOrd="1" destOrd="0" presId="urn:microsoft.com/office/officeart/2005/8/layout/list1"/>
    <dgm:cxn modelId="{5F903804-A25A-483F-8542-032B4A693E2B}" type="presParOf" srcId="{F5A4BF31-D336-4478-AEB1-13C0F384E1D9}" destId="{945EA74F-85C8-49E1-AA8A-F702F19A6D3D}" srcOrd="1" destOrd="0" presId="urn:microsoft.com/office/officeart/2005/8/layout/list1"/>
    <dgm:cxn modelId="{86B326C0-2CC4-4278-B9BE-6F90751DD91A}" type="presParOf" srcId="{F5A4BF31-D336-4478-AEB1-13C0F384E1D9}" destId="{C766221E-68C5-499E-A007-A5B3E953DAB8}" srcOrd="2" destOrd="0" presId="urn:microsoft.com/office/officeart/2005/8/layout/list1"/>
    <dgm:cxn modelId="{0F492AC3-7B65-40D4-A3A2-977A73D0A0DF}" type="presParOf" srcId="{F5A4BF31-D336-4478-AEB1-13C0F384E1D9}" destId="{383F0458-BA80-4A89-B393-DA5B0F4C8063}" srcOrd="3" destOrd="0" presId="urn:microsoft.com/office/officeart/2005/8/layout/list1"/>
    <dgm:cxn modelId="{82705A29-40A8-4E4E-A588-85F78E456066}" type="presParOf" srcId="{F5A4BF31-D336-4478-AEB1-13C0F384E1D9}" destId="{42B07AB8-E285-4DAC-B8B3-7FC9CA92ABB7}" srcOrd="4" destOrd="0" presId="urn:microsoft.com/office/officeart/2005/8/layout/list1"/>
    <dgm:cxn modelId="{DA5434D1-0ABD-423F-8DD4-5DBD53D31BD9}" type="presParOf" srcId="{42B07AB8-E285-4DAC-B8B3-7FC9CA92ABB7}" destId="{28603AB1-BB16-45F7-AACA-F1851F237A99}" srcOrd="0" destOrd="0" presId="urn:microsoft.com/office/officeart/2005/8/layout/list1"/>
    <dgm:cxn modelId="{5B0DA624-F606-4683-9B5D-EA5E6BCEC882}" type="presParOf" srcId="{42B07AB8-E285-4DAC-B8B3-7FC9CA92ABB7}" destId="{7919E12C-7DDE-4FC6-B804-9643ECBBD965}" srcOrd="1" destOrd="0" presId="urn:microsoft.com/office/officeart/2005/8/layout/list1"/>
    <dgm:cxn modelId="{41F7933E-8587-434B-B561-5E280B08915F}" type="presParOf" srcId="{F5A4BF31-D336-4478-AEB1-13C0F384E1D9}" destId="{AE2DBFCA-B50E-4E8A-BE47-0F0EDF6A6F0D}" srcOrd="5" destOrd="0" presId="urn:microsoft.com/office/officeart/2005/8/layout/list1"/>
    <dgm:cxn modelId="{1FC937B8-AA80-4E66-A6B5-E658CFA6CA37}" type="presParOf" srcId="{F5A4BF31-D336-4478-AEB1-13C0F384E1D9}" destId="{99CCCA7C-BE9B-4670-898F-2F156C4AB80C}" srcOrd="6" destOrd="0" presId="urn:microsoft.com/office/officeart/2005/8/layout/list1"/>
    <dgm:cxn modelId="{A6DB4F72-26C6-4B4B-80C7-2B5BFBD5552A}" type="presParOf" srcId="{F5A4BF31-D336-4478-AEB1-13C0F384E1D9}" destId="{BEC9E299-677E-4DFC-8CE6-1EABB80D23CA}" srcOrd="7" destOrd="0" presId="urn:microsoft.com/office/officeart/2005/8/layout/list1"/>
    <dgm:cxn modelId="{EC9CACE0-23BF-45EA-BB8F-CBA3AE261062}" type="presParOf" srcId="{F5A4BF31-D336-4478-AEB1-13C0F384E1D9}" destId="{366199AA-50B9-40C0-9479-BEF6DFEC9906}" srcOrd="8" destOrd="0" presId="urn:microsoft.com/office/officeart/2005/8/layout/list1"/>
    <dgm:cxn modelId="{1B07E92C-5659-4EB6-80FF-43C67EE5D4B5}" type="presParOf" srcId="{366199AA-50B9-40C0-9479-BEF6DFEC9906}" destId="{1CCF83A1-E80A-4445-A662-C5470E18C31F}" srcOrd="0" destOrd="0" presId="urn:microsoft.com/office/officeart/2005/8/layout/list1"/>
    <dgm:cxn modelId="{781E89DB-3CC6-4ABC-B5B6-AAFE49134207}" type="presParOf" srcId="{366199AA-50B9-40C0-9479-BEF6DFEC9906}" destId="{9D85AF8B-31A0-44FE-A3BE-2D35CDB9F2D6}" srcOrd="1" destOrd="0" presId="urn:microsoft.com/office/officeart/2005/8/layout/list1"/>
    <dgm:cxn modelId="{65F907CB-E92E-4759-ABA4-671D4814CDF9}" type="presParOf" srcId="{F5A4BF31-D336-4478-AEB1-13C0F384E1D9}" destId="{68EB865C-72A5-4368-BB25-DC8227CC7203}" srcOrd="9" destOrd="0" presId="urn:microsoft.com/office/officeart/2005/8/layout/list1"/>
    <dgm:cxn modelId="{599BC974-DB9A-4A9C-BD93-ABAD793E8824}" type="presParOf" srcId="{F5A4BF31-D336-4478-AEB1-13C0F384E1D9}" destId="{EB04BEF3-62B1-40CD-B094-E3C97AACB550}"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93C2D3-6E96-4844-92B9-B3676EFE6FC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F1A85640-E2DB-42E2-817F-91805D59891D}">
      <dgm:prSet phldrT="[Texte]">
        <dgm:style>
          <a:lnRef idx="2">
            <a:schemeClr val="accent3"/>
          </a:lnRef>
          <a:fillRef idx="1">
            <a:schemeClr val="lt1"/>
          </a:fillRef>
          <a:effectRef idx="0">
            <a:schemeClr val="accent3"/>
          </a:effectRef>
          <a:fontRef idx="minor">
            <a:schemeClr val="dk1"/>
          </a:fontRef>
        </dgm:style>
      </dgm:prSet>
      <dgm:spPr>
        <a:ln>
          <a:solidFill>
            <a:srgbClr val="01A95F"/>
          </a:solidFill>
        </a:ln>
      </dgm:spPr>
      <dgm:t>
        <a:bodyPr/>
        <a:lstStyle/>
        <a:p>
          <a:r>
            <a:rPr lang="fr-FR" b="1" u="sng" dirty="0"/>
            <a:t>J’ai une place sur liste d’attente </a:t>
          </a:r>
          <a:r>
            <a:rPr lang="fr-FR" b="1" dirty="0"/>
            <a:t>mais je n’ai pas encore de proposition </a:t>
          </a:r>
        </a:p>
      </dgm:t>
    </dgm:pt>
    <dgm:pt modelId="{DA8A60BE-479D-46DD-A930-8A68873061B9}" type="parTrans" cxnId="{B3FE4864-16BE-436E-AD38-568DEDE49A3B}">
      <dgm:prSet/>
      <dgm:spPr/>
      <dgm:t>
        <a:bodyPr/>
        <a:lstStyle/>
        <a:p>
          <a:endParaRPr lang="fr-FR"/>
        </a:p>
      </dgm:t>
    </dgm:pt>
    <dgm:pt modelId="{58715E80-467E-400D-A498-A99B61EACBBD}" type="sibTrans" cxnId="{B3FE4864-16BE-436E-AD38-568DEDE49A3B}">
      <dgm:prSet/>
      <dgm:spPr/>
      <dgm:t>
        <a:bodyPr/>
        <a:lstStyle/>
        <a:p>
          <a:endParaRPr lang="fr-FR"/>
        </a:p>
      </dgm:t>
    </dgm:pt>
    <dgm:pt modelId="{055B4B68-95E1-4E9A-9B5B-047337AE7151}" type="pres">
      <dgm:prSet presAssocID="{7D93C2D3-6E96-4844-92B9-B3676EFE6FC6}" presName="Name0" presStyleCnt="0">
        <dgm:presLayoutVars>
          <dgm:chPref val="3"/>
          <dgm:dir/>
          <dgm:animLvl val="lvl"/>
          <dgm:resizeHandles/>
        </dgm:presLayoutVars>
      </dgm:prSet>
      <dgm:spPr/>
    </dgm:pt>
    <dgm:pt modelId="{B93CC645-AB40-40CE-8310-D91B4C95028A}" type="pres">
      <dgm:prSet presAssocID="{F1A85640-E2DB-42E2-817F-91805D59891D}" presName="horFlow" presStyleCnt="0"/>
      <dgm:spPr/>
    </dgm:pt>
    <dgm:pt modelId="{40B6BF37-3C60-4BA4-ACB9-045A833B51F0}" type="pres">
      <dgm:prSet presAssocID="{F1A85640-E2DB-42E2-817F-91805D59891D}" presName="bigChev" presStyleLbl="node1" presStyleIdx="0" presStyleCnt="1" custLinFactNeighborX="-130" custLinFactNeighborY="40490"/>
      <dgm:spPr/>
    </dgm:pt>
  </dgm:ptLst>
  <dgm:cxnLst>
    <dgm:cxn modelId="{B3FE4864-16BE-436E-AD38-568DEDE49A3B}" srcId="{7D93C2D3-6E96-4844-92B9-B3676EFE6FC6}" destId="{F1A85640-E2DB-42E2-817F-91805D59891D}" srcOrd="0" destOrd="0" parTransId="{DA8A60BE-479D-46DD-A930-8A68873061B9}" sibTransId="{58715E80-467E-400D-A498-A99B61EACBBD}"/>
    <dgm:cxn modelId="{D8AB117B-9B8E-4A43-BCF1-D9643589B9E5}" type="presOf" srcId="{F1A85640-E2DB-42E2-817F-91805D59891D}" destId="{40B6BF37-3C60-4BA4-ACB9-045A833B51F0}" srcOrd="0" destOrd="0" presId="urn:microsoft.com/office/officeart/2005/8/layout/lProcess3"/>
    <dgm:cxn modelId="{13069F92-4097-4319-BE52-2B0BA5EC583E}" type="presOf" srcId="{7D93C2D3-6E96-4844-92B9-B3676EFE6FC6}" destId="{055B4B68-95E1-4E9A-9B5B-047337AE7151}" srcOrd="0" destOrd="0" presId="urn:microsoft.com/office/officeart/2005/8/layout/lProcess3"/>
    <dgm:cxn modelId="{82E87F55-FF97-43B2-885A-0CDC61D48A50}" type="presParOf" srcId="{055B4B68-95E1-4E9A-9B5B-047337AE7151}" destId="{B93CC645-AB40-40CE-8310-D91B4C95028A}" srcOrd="0" destOrd="0" presId="urn:microsoft.com/office/officeart/2005/8/layout/lProcess3"/>
    <dgm:cxn modelId="{25975699-A812-487D-944A-3BDBDB393C3C}" type="presParOf" srcId="{B93CC645-AB40-40CE-8310-D91B4C95028A}" destId="{40B6BF37-3C60-4BA4-ACB9-045A833B51F0}"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8A35813-7749-46B7-8CAD-3A6CE2D1912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087F2480-1006-47AB-9886-1CCF7B351A1F}">
      <dgm:prSet phldrT="[Texte]"/>
      <dgm:spPr>
        <a:solidFill>
          <a:srgbClr val="01A95F"/>
        </a:solidFill>
        <a:ln>
          <a:solidFill>
            <a:schemeClr val="tx1"/>
          </a:solidFill>
        </a:ln>
      </dgm:spPr>
      <dgm:t>
        <a:bodyPr/>
        <a:lstStyle/>
        <a:p>
          <a:r>
            <a:rPr lang="fr-FR" dirty="0"/>
            <a:t>Je conserve automatiquement ma place </a:t>
          </a:r>
        </a:p>
      </dgm:t>
    </dgm:pt>
    <dgm:pt modelId="{5314CBA6-F3B7-4ECC-B38D-5DDC4DCC25B2}" type="parTrans" cxnId="{2AE9AD95-E024-4CDF-B674-99F420D4E383}">
      <dgm:prSet/>
      <dgm:spPr/>
      <dgm:t>
        <a:bodyPr/>
        <a:lstStyle/>
        <a:p>
          <a:endParaRPr lang="fr-FR"/>
        </a:p>
      </dgm:t>
    </dgm:pt>
    <dgm:pt modelId="{658A1E67-327E-4D42-90EA-A7D19CB5DE5C}" type="sibTrans" cxnId="{2AE9AD95-E024-4CDF-B674-99F420D4E383}">
      <dgm:prSet/>
      <dgm:spPr/>
      <dgm:t>
        <a:bodyPr/>
        <a:lstStyle/>
        <a:p>
          <a:endParaRPr lang="fr-FR"/>
        </a:p>
      </dgm:t>
    </dgm:pt>
    <dgm:pt modelId="{D389DCFC-C946-4E86-97F9-1359FD49B1F2}">
      <dgm:prSet phldrT="[Texte]"/>
      <dgm:spPr>
        <a:solidFill>
          <a:srgbClr val="01A95F"/>
        </a:solidFill>
        <a:ln>
          <a:solidFill>
            <a:schemeClr val="tx1"/>
          </a:solidFill>
        </a:ln>
      </dgm:spPr>
      <dgm:t>
        <a:bodyPr/>
        <a:lstStyle/>
        <a:p>
          <a:r>
            <a:rPr lang="fr-FR" dirty="0"/>
            <a:t>Je vois ma position sur liste d’attente évoluer</a:t>
          </a:r>
        </a:p>
      </dgm:t>
    </dgm:pt>
    <dgm:pt modelId="{2F2A6F9D-CE43-4925-921B-6B30D6B3DF9C}" type="parTrans" cxnId="{BBFDCE21-8D40-40C9-90A5-7DF50145B422}">
      <dgm:prSet/>
      <dgm:spPr/>
      <dgm:t>
        <a:bodyPr/>
        <a:lstStyle/>
        <a:p>
          <a:endParaRPr lang="fr-FR"/>
        </a:p>
      </dgm:t>
    </dgm:pt>
    <dgm:pt modelId="{6FC1A6B6-2FAA-494B-A1B2-62241D659BBD}" type="sibTrans" cxnId="{BBFDCE21-8D40-40C9-90A5-7DF50145B422}">
      <dgm:prSet/>
      <dgm:spPr/>
      <dgm:t>
        <a:bodyPr/>
        <a:lstStyle/>
        <a:p>
          <a:endParaRPr lang="fr-FR"/>
        </a:p>
      </dgm:t>
    </dgm:pt>
    <dgm:pt modelId="{0EEBBB63-72C5-4F2E-BAD8-0FDE71F0B070}">
      <dgm:prSet/>
      <dgm:spPr>
        <a:ln>
          <a:solidFill>
            <a:srgbClr val="01A95F"/>
          </a:solidFill>
        </a:ln>
      </dgm:spPr>
      <dgm:t>
        <a:bodyPr/>
        <a:lstStyle/>
        <a:p>
          <a:r>
            <a:rPr lang="fr-FR" dirty="0"/>
            <a:t>Je n’ai pas besoin de me prononcer</a:t>
          </a:r>
        </a:p>
      </dgm:t>
    </dgm:pt>
    <dgm:pt modelId="{C57EC039-7A27-4896-9543-3430D88FCA3D}" type="parTrans" cxnId="{9D11CC9D-312E-43F1-99BD-6C28D3B98FE0}">
      <dgm:prSet/>
      <dgm:spPr/>
      <dgm:t>
        <a:bodyPr/>
        <a:lstStyle/>
        <a:p>
          <a:endParaRPr lang="fr-FR"/>
        </a:p>
      </dgm:t>
    </dgm:pt>
    <dgm:pt modelId="{FB2FD8CC-0370-469C-ACDB-1680CC889FD1}" type="sibTrans" cxnId="{9D11CC9D-312E-43F1-99BD-6C28D3B98FE0}">
      <dgm:prSet/>
      <dgm:spPr/>
      <dgm:t>
        <a:bodyPr/>
        <a:lstStyle/>
        <a:p>
          <a:endParaRPr lang="fr-FR"/>
        </a:p>
      </dgm:t>
    </dgm:pt>
    <dgm:pt modelId="{F2E9A777-E2D4-448F-B677-49162BAD1329}">
      <dgm:prSet/>
      <dgm:spPr>
        <a:ln>
          <a:solidFill>
            <a:srgbClr val="01A95F"/>
          </a:solidFill>
        </a:ln>
      </dgm:spPr>
      <dgm:t>
        <a:bodyPr/>
        <a:lstStyle/>
        <a:p>
          <a:r>
            <a:rPr lang="fr-FR" dirty="0"/>
            <a:t>Ma</a:t>
          </a:r>
          <a:r>
            <a:rPr lang="fr-FR" baseline="0" dirty="0"/>
            <a:t> place sur liste d’attente peut se transformer en proposition d’admission. La mise à jour de la liste d’attente a lieu une fois par jour.</a:t>
          </a:r>
          <a:endParaRPr lang="fr-FR" dirty="0"/>
        </a:p>
      </dgm:t>
    </dgm:pt>
    <dgm:pt modelId="{3172DBEB-4B32-4B66-8CF0-ECCE50943CB7}" type="parTrans" cxnId="{55355B82-8235-40C9-8111-BF41EB1C1ACC}">
      <dgm:prSet/>
      <dgm:spPr/>
      <dgm:t>
        <a:bodyPr/>
        <a:lstStyle/>
        <a:p>
          <a:endParaRPr lang="fr-FR"/>
        </a:p>
      </dgm:t>
    </dgm:pt>
    <dgm:pt modelId="{91A5331C-D80D-4288-A05A-44F3AF4748B4}" type="sibTrans" cxnId="{55355B82-8235-40C9-8111-BF41EB1C1ACC}">
      <dgm:prSet/>
      <dgm:spPr/>
      <dgm:t>
        <a:bodyPr/>
        <a:lstStyle/>
        <a:p>
          <a:endParaRPr lang="fr-FR"/>
        </a:p>
      </dgm:t>
    </dgm:pt>
    <dgm:pt modelId="{F5A4BF31-D336-4478-AEB1-13C0F384E1D9}" type="pres">
      <dgm:prSet presAssocID="{68A35813-7749-46B7-8CAD-3A6CE2D19123}" presName="linear" presStyleCnt="0">
        <dgm:presLayoutVars>
          <dgm:dir/>
          <dgm:animLvl val="lvl"/>
          <dgm:resizeHandles val="exact"/>
        </dgm:presLayoutVars>
      </dgm:prSet>
      <dgm:spPr/>
    </dgm:pt>
    <dgm:pt modelId="{8C53C039-212E-4533-8B22-E5A59DED0674}" type="pres">
      <dgm:prSet presAssocID="{087F2480-1006-47AB-9886-1CCF7B351A1F}" presName="parentLin" presStyleCnt="0"/>
      <dgm:spPr/>
    </dgm:pt>
    <dgm:pt modelId="{EF39B40B-A2F2-43C7-ADD8-97A3DE22B839}" type="pres">
      <dgm:prSet presAssocID="{087F2480-1006-47AB-9886-1CCF7B351A1F}" presName="parentLeftMargin" presStyleLbl="node1" presStyleIdx="0" presStyleCnt="2"/>
      <dgm:spPr/>
    </dgm:pt>
    <dgm:pt modelId="{66BAC926-E382-47B2-BE26-276BDED57421}" type="pres">
      <dgm:prSet presAssocID="{087F2480-1006-47AB-9886-1CCF7B351A1F}" presName="parentText" presStyleLbl="node1" presStyleIdx="0" presStyleCnt="2" custLinFactNeighborY="2128">
        <dgm:presLayoutVars>
          <dgm:chMax val="0"/>
          <dgm:bulletEnabled val="1"/>
        </dgm:presLayoutVars>
      </dgm:prSet>
      <dgm:spPr/>
    </dgm:pt>
    <dgm:pt modelId="{945EA74F-85C8-49E1-AA8A-F702F19A6D3D}" type="pres">
      <dgm:prSet presAssocID="{087F2480-1006-47AB-9886-1CCF7B351A1F}" presName="negativeSpace" presStyleCnt="0"/>
      <dgm:spPr/>
    </dgm:pt>
    <dgm:pt modelId="{C766221E-68C5-499E-A007-A5B3E953DAB8}" type="pres">
      <dgm:prSet presAssocID="{087F2480-1006-47AB-9886-1CCF7B351A1F}" presName="childText" presStyleLbl="conFgAcc1" presStyleIdx="0" presStyleCnt="2">
        <dgm:presLayoutVars>
          <dgm:bulletEnabled val="1"/>
        </dgm:presLayoutVars>
      </dgm:prSet>
      <dgm:spPr/>
    </dgm:pt>
    <dgm:pt modelId="{383F0458-BA80-4A89-B393-DA5B0F4C8063}" type="pres">
      <dgm:prSet presAssocID="{658A1E67-327E-4D42-90EA-A7D19CB5DE5C}" presName="spaceBetweenRectangles" presStyleCnt="0"/>
      <dgm:spPr/>
    </dgm:pt>
    <dgm:pt modelId="{42B07AB8-E285-4DAC-B8B3-7FC9CA92ABB7}" type="pres">
      <dgm:prSet presAssocID="{D389DCFC-C946-4E86-97F9-1359FD49B1F2}" presName="parentLin" presStyleCnt="0"/>
      <dgm:spPr/>
    </dgm:pt>
    <dgm:pt modelId="{28603AB1-BB16-45F7-AACA-F1851F237A99}" type="pres">
      <dgm:prSet presAssocID="{D389DCFC-C946-4E86-97F9-1359FD49B1F2}" presName="parentLeftMargin" presStyleLbl="node1" presStyleIdx="0" presStyleCnt="2"/>
      <dgm:spPr/>
    </dgm:pt>
    <dgm:pt modelId="{7919E12C-7DDE-4FC6-B804-9643ECBBD965}" type="pres">
      <dgm:prSet presAssocID="{D389DCFC-C946-4E86-97F9-1359FD49B1F2}" presName="parentText" presStyleLbl="node1" presStyleIdx="1" presStyleCnt="2">
        <dgm:presLayoutVars>
          <dgm:chMax val="0"/>
          <dgm:bulletEnabled val="1"/>
        </dgm:presLayoutVars>
      </dgm:prSet>
      <dgm:spPr/>
    </dgm:pt>
    <dgm:pt modelId="{AE2DBFCA-B50E-4E8A-BE47-0F0EDF6A6F0D}" type="pres">
      <dgm:prSet presAssocID="{D389DCFC-C946-4E86-97F9-1359FD49B1F2}" presName="negativeSpace" presStyleCnt="0"/>
      <dgm:spPr/>
    </dgm:pt>
    <dgm:pt modelId="{99CCCA7C-BE9B-4670-898F-2F156C4AB80C}" type="pres">
      <dgm:prSet presAssocID="{D389DCFC-C946-4E86-97F9-1359FD49B1F2}" presName="childText" presStyleLbl="conFgAcc1" presStyleIdx="1" presStyleCnt="2">
        <dgm:presLayoutVars>
          <dgm:bulletEnabled val="1"/>
        </dgm:presLayoutVars>
      </dgm:prSet>
      <dgm:spPr/>
    </dgm:pt>
  </dgm:ptLst>
  <dgm:cxnLst>
    <dgm:cxn modelId="{E1A60205-8F51-495D-95BA-B075EC8496D2}" type="presOf" srcId="{D389DCFC-C946-4E86-97F9-1359FD49B1F2}" destId="{28603AB1-BB16-45F7-AACA-F1851F237A99}" srcOrd="0" destOrd="0" presId="urn:microsoft.com/office/officeart/2005/8/layout/list1"/>
    <dgm:cxn modelId="{96CA4E20-B0A1-43D8-9E49-8291AF6E48E3}" type="presOf" srcId="{D389DCFC-C946-4E86-97F9-1359FD49B1F2}" destId="{7919E12C-7DDE-4FC6-B804-9643ECBBD965}" srcOrd="1" destOrd="0" presId="urn:microsoft.com/office/officeart/2005/8/layout/list1"/>
    <dgm:cxn modelId="{BBFDCE21-8D40-40C9-90A5-7DF50145B422}" srcId="{68A35813-7749-46B7-8CAD-3A6CE2D19123}" destId="{D389DCFC-C946-4E86-97F9-1359FD49B1F2}" srcOrd="1" destOrd="0" parTransId="{2F2A6F9D-CE43-4925-921B-6B30D6B3DF9C}" sibTransId="{6FC1A6B6-2FAA-494B-A1B2-62241D659BBD}"/>
    <dgm:cxn modelId="{147BD35D-0737-4C7C-B144-0F0B9099E10D}" type="presOf" srcId="{68A35813-7749-46B7-8CAD-3A6CE2D19123}" destId="{F5A4BF31-D336-4478-AEB1-13C0F384E1D9}" srcOrd="0" destOrd="0" presId="urn:microsoft.com/office/officeart/2005/8/layout/list1"/>
    <dgm:cxn modelId="{67E47875-942C-4421-9DEE-5F51739F48A1}" type="presOf" srcId="{087F2480-1006-47AB-9886-1CCF7B351A1F}" destId="{EF39B40B-A2F2-43C7-ADD8-97A3DE22B839}" srcOrd="0" destOrd="0" presId="urn:microsoft.com/office/officeart/2005/8/layout/list1"/>
    <dgm:cxn modelId="{55355B82-8235-40C9-8111-BF41EB1C1ACC}" srcId="{D389DCFC-C946-4E86-97F9-1359FD49B1F2}" destId="{F2E9A777-E2D4-448F-B677-49162BAD1329}" srcOrd="0" destOrd="0" parTransId="{3172DBEB-4B32-4B66-8CF0-ECCE50943CB7}" sibTransId="{91A5331C-D80D-4288-A05A-44F3AF4748B4}"/>
    <dgm:cxn modelId="{2AE9AD95-E024-4CDF-B674-99F420D4E383}" srcId="{68A35813-7749-46B7-8CAD-3A6CE2D19123}" destId="{087F2480-1006-47AB-9886-1CCF7B351A1F}" srcOrd="0" destOrd="0" parTransId="{5314CBA6-F3B7-4ECC-B38D-5DDC4DCC25B2}" sibTransId="{658A1E67-327E-4D42-90EA-A7D19CB5DE5C}"/>
    <dgm:cxn modelId="{9D11CC9D-312E-43F1-99BD-6C28D3B98FE0}" srcId="{087F2480-1006-47AB-9886-1CCF7B351A1F}" destId="{0EEBBB63-72C5-4F2E-BAD8-0FDE71F0B070}" srcOrd="0" destOrd="0" parTransId="{C57EC039-7A27-4896-9543-3430D88FCA3D}" sibTransId="{FB2FD8CC-0370-469C-ACDB-1680CC889FD1}"/>
    <dgm:cxn modelId="{DD233C9F-AD3F-48A5-A4C9-8AB45A61431A}" type="presOf" srcId="{F2E9A777-E2D4-448F-B677-49162BAD1329}" destId="{99CCCA7C-BE9B-4670-898F-2F156C4AB80C}" srcOrd="0" destOrd="0" presId="urn:microsoft.com/office/officeart/2005/8/layout/list1"/>
    <dgm:cxn modelId="{DD04F5E4-7850-42C5-8DF4-F70E49280819}" type="presOf" srcId="{0EEBBB63-72C5-4F2E-BAD8-0FDE71F0B070}" destId="{C766221E-68C5-499E-A007-A5B3E953DAB8}" srcOrd="0" destOrd="0" presId="urn:microsoft.com/office/officeart/2005/8/layout/list1"/>
    <dgm:cxn modelId="{322122EF-3FD7-45AD-A9B3-BD1EBD464748}" type="presOf" srcId="{087F2480-1006-47AB-9886-1CCF7B351A1F}" destId="{66BAC926-E382-47B2-BE26-276BDED57421}" srcOrd="1" destOrd="0" presId="urn:microsoft.com/office/officeart/2005/8/layout/list1"/>
    <dgm:cxn modelId="{BCF07726-CDAB-4C2D-A65F-838D20AEA946}" type="presParOf" srcId="{F5A4BF31-D336-4478-AEB1-13C0F384E1D9}" destId="{8C53C039-212E-4533-8B22-E5A59DED0674}" srcOrd="0" destOrd="0" presId="urn:microsoft.com/office/officeart/2005/8/layout/list1"/>
    <dgm:cxn modelId="{15C7FA76-4D51-451E-9DFD-F5E226296394}" type="presParOf" srcId="{8C53C039-212E-4533-8B22-E5A59DED0674}" destId="{EF39B40B-A2F2-43C7-ADD8-97A3DE22B839}" srcOrd="0" destOrd="0" presId="urn:microsoft.com/office/officeart/2005/8/layout/list1"/>
    <dgm:cxn modelId="{B55B2FFC-B0A4-4B4F-BDB6-8CFF03E74A83}" type="presParOf" srcId="{8C53C039-212E-4533-8B22-E5A59DED0674}" destId="{66BAC926-E382-47B2-BE26-276BDED57421}" srcOrd="1" destOrd="0" presId="urn:microsoft.com/office/officeart/2005/8/layout/list1"/>
    <dgm:cxn modelId="{5F903804-A25A-483F-8542-032B4A693E2B}" type="presParOf" srcId="{F5A4BF31-D336-4478-AEB1-13C0F384E1D9}" destId="{945EA74F-85C8-49E1-AA8A-F702F19A6D3D}" srcOrd="1" destOrd="0" presId="urn:microsoft.com/office/officeart/2005/8/layout/list1"/>
    <dgm:cxn modelId="{86B326C0-2CC4-4278-B9BE-6F90751DD91A}" type="presParOf" srcId="{F5A4BF31-D336-4478-AEB1-13C0F384E1D9}" destId="{C766221E-68C5-499E-A007-A5B3E953DAB8}" srcOrd="2" destOrd="0" presId="urn:microsoft.com/office/officeart/2005/8/layout/list1"/>
    <dgm:cxn modelId="{0F492AC3-7B65-40D4-A3A2-977A73D0A0DF}" type="presParOf" srcId="{F5A4BF31-D336-4478-AEB1-13C0F384E1D9}" destId="{383F0458-BA80-4A89-B393-DA5B0F4C8063}" srcOrd="3" destOrd="0" presId="urn:microsoft.com/office/officeart/2005/8/layout/list1"/>
    <dgm:cxn modelId="{82705A29-40A8-4E4E-A588-85F78E456066}" type="presParOf" srcId="{F5A4BF31-D336-4478-AEB1-13C0F384E1D9}" destId="{42B07AB8-E285-4DAC-B8B3-7FC9CA92ABB7}" srcOrd="4" destOrd="0" presId="urn:microsoft.com/office/officeart/2005/8/layout/list1"/>
    <dgm:cxn modelId="{DA5434D1-0ABD-423F-8DD4-5DBD53D31BD9}" type="presParOf" srcId="{42B07AB8-E285-4DAC-B8B3-7FC9CA92ABB7}" destId="{28603AB1-BB16-45F7-AACA-F1851F237A99}" srcOrd="0" destOrd="0" presId="urn:microsoft.com/office/officeart/2005/8/layout/list1"/>
    <dgm:cxn modelId="{5B0DA624-F606-4683-9B5D-EA5E6BCEC882}" type="presParOf" srcId="{42B07AB8-E285-4DAC-B8B3-7FC9CA92ABB7}" destId="{7919E12C-7DDE-4FC6-B804-9643ECBBD965}" srcOrd="1" destOrd="0" presId="urn:microsoft.com/office/officeart/2005/8/layout/list1"/>
    <dgm:cxn modelId="{41F7933E-8587-434B-B561-5E280B08915F}" type="presParOf" srcId="{F5A4BF31-D336-4478-AEB1-13C0F384E1D9}" destId="{AE2DBFCA-B50E-4E8A-BE47-0F0EDF6A6F0D}" srcOrd="5" destOrd="0" presId="urn:microsoft.com/office/officeart/2005/8/layout/list1"/>
    <dgm:cxn modelId="{1FC937B8-AA80-4E66-A6B5-E658CFA6CA37}" type="presParOf" srcId="{F5A4BF31-D336-4478-AEB1-13C0F384E1D9}" destId="{99CCCA7C-BE9B-4670-898F-2F156C4AB80C}" srcOrd="6"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A24B5E-F583-4951-B3BB-4EEC17574E24}">
      <dsp:nvSpPr>
        <dsp:cNvPr id="0" name=""/>
        <dsp:cNvSpPr/>
      </dsp:nvSpPr>
      <dsp:spPr>
        <a:xfrm>
          <a:off x="7553" y="740164"/>
          <a:ext cx="3262501" cy="2435388"/>
        </a:xfrm>
        <a:prstGeom prst="round2SameRect">
          <a:avLst>
            <a:gd name="adj1" fmla="val 8000"/>
            <a:gd name="adj2" fmla="val 0"/>
          </a:avLst>
        </a:prstGeom>
        <a:solidFill>
          <a:schemeClr val="lt1">
            <a:alpha val="90000"/>
            <a:hueOff val="0"/>
            <a:satOff val="0"/>
            <a:lumOff val="0"/>
            <a:alphaOff val="0"/>
          </a:schemeClr>
        </a:solidFill>
        <a:ln w="25400" cap="flat" cmpd="sng" algn="ctr">
          <a:solidFill>
            <a:srgbClr val="00A95F"/>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fr-FR" sz="2200" kern="1200" dirty="0"/>
            <a:t>Trouver tous les </a:t>
          </a:r>
          <a:r>
            <a:rPr lang="fr-FR" sz="2200" kern="1200" dirty="0">
              <a:solidFill>
                <a:schemeClr val="tx1"/>
              </a:solidFill>
            </a:rPr>
            <a:t>diplômes nationaux de master (DNM)</a:t>
          </a:r>
        </a:p>
        <a:p>
          <a:pPr marL="228600" lvl="1" indent="-228600" algn="l" defTabSz="977900">
            <a:lnSpc>
              <a:spcPct val="90000"/>
            </a:lnSpc>
            <a:spcBef>
              <a:spcPct val="0"/>
            </a:spcBef>
            <a:spcAft>
              <a:spcPct val="15000"/>
            </a:spcAft>
            <a:buChar char="•"/>
          </a:pPr>
          <a:r>
            <a:rPr lang="fr-FR" sz="2200" kern="1200" dirty="0"/>
            <a:t>Filtrer par mention de licence, par établissement, …</a:t>
          </a:r>
        </a:p>
        <a:p>
          <a:pPr marL="228600" lvl="1" indent="-228600" algn="l" defTabSz="977900">
            <a:lnSpc>
              <a:spcPct val="90000"/>
            </a:lnSpc>
            <a:spcBef>
              <a:spcPct val="0"/>
            </a:spcBef>
            <a:spcAft>
              <a:spcPct val="15000"/>
            </a:spcAft>
            <a:buChar char="•"/>
          </a:pPr>
          <a:r>
            <a:rPr lang="fr-FR" sz="2200" kern="1200" dirty="0"/>
            <a:t>Rechercher par carte</a:t>
          </a:r>
        </a:p>
      </dsp:txBody>
      <dsp:txXfrm>
        <a:off x="64617" y="797228"/>
        <a:ext cx="3148373" cy="2378324"/>
      </dsp:txXfrm>
    </dsp:sp>
    <dsp:sp modelId="{CA6C565C-5B41-4167-A4C5-7590E0C6BB9D}">
      <dsp:nvSpPr>
        <dsp:cNvPr id="0" name=""/>
        <dsp:cNvSpPr/>
      </dsp:nvSpPr>
      <dsp:spPr>
        <a:xfrm>
          <a:off x="7553" y="3175552"/>
          <a:ext cx="3262501" cy="1047216"/>
        </a:xfrm>
        <a:prstGeom prst="rect">
          <a:avLst/>
        </a:prstGeom>
        <a:solidFill>
          <a:srgbClr val="00A95F"/>
        </a:solidFill>
        <a:ln w="25400" cap="flat" cmpd="sng" algn="ctr">
          <a:solidFill>
            <a:srgbClr val="00A95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27940" bIns="0" numCol="1" spcCol="1270" anchor="ctr" anchorCtr="0">
          <a:noAutofit/>
        </a:bodyPr>
        <a:lstStyle/>
        <a:p>
          <a:pPr marL="0" lvl="0" indent="0" algn="l" defTabSz="977900">
            <a:lnSpc>
              <a:spcPct val="90000"/>
            </a:lnSpc>
            <a:spcBef>
              <a:spcPct val="0"/>
            </a:spcBef>
            <a:spcAft>
              <a:spcPct val="35000"/>
            </a:spcAft>
            <a:buNone/>
          </a:pPr>
          <a:r>
            <a:rPr lang="fr-FR" sz="2200" kern="1200" dirty="0"/>
            <a:t>Le site monmaster.gouv.fr</a:t>
          </a:r>
        </a:p>
      </dsp:txBody>
      <dsp:txXfrm>
        <a:off x="7553" y="3175552"/>
        <a:ext cx="2297536" cy="1047216"/>
      </dsp:txXfrm>
    </dsp:sp>
    <dsp:sp modelId="{36813190-F173-4711-B908-C21A5D7DD019}">
      <dsp:nvSpPr>
        <dsp:cNvPr id="0" name=""/>
        <dsp:cNvSpPr/>
      </dsp:nvSpPr>
      <dsp:spPr>
        <a:xfrm>
          <a:off x="2397380" y="3341893"/>
          <a:ext cx="1141875" cy="1141875"/>
        </a:xfrm>
        <a:prstGeom prst="ellipse">
          <a:avLst/>
        </a:prstGeom>
        <a:blipFill rotWithShape="1">
          <a:blip xmlns:r="http://schemas.openxmlformats.org/officeDocument/2006/relationships" r:embed="rId1"/>
          <a:stretch>
            <a:fillRect/>
          </a:stretch>
        </a:blip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BDEB7B-2E86-4C5A-B1EB-6C502366A02D}">
      <dsp:nvSpPr>
        <dsp:cNvPr id="0" name=""/>
        <dsp:cNvSpPr/>
      </dsp:nvSpPr>
      <dsp:spPr>
        <a:xfrm>
          <a:off x="3822148" y="740164"/>
          <a:ext cx="3262501" cy="243538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fr-FR" sz="2200" kern="1200" dirty="0"/>
            <a:t>Questions sur l’orientation</a:t>
          </a:r>
        </a:p>
        <a:p>
          <a:pPr marL="228600" lvl="1" indent="-228600" algn="l" defTabSz="977900">
            <a:lnSpc>
              <a:spcPct val="90000"/>
            </a:lnSpc>
            <a:spcBef>
              <a:spcPct val="0"/>
            </a:spcBef>
            <a:spcAft>
              <a:spcPct val="15000"/>
            </a:spcAft>
            <a:buChar char="•"/>
          </a:pPr>
          <a:r>
            <a:rPr lang="fr-FR" sz="2200" kern="1200" dirty="0"/>
            <a:t>Questions sur les professions, les débouchés</a:t>
          </a:r>
        </a:p>
      </dsp:txBody>
      <dsp:txXfrm>
        <a:off x="3879212" y="797228"/>
        <a:ext cx="3148373" cy="2378324"/>
      </dsp:txXfrm>
    </dsp:sp>
    <dsp:sp modelId="{FF294A44-B9D3-4676-BDC6-283413BF35B5}">
      <dsp:nvSpPr>
        <dsp:cNvPr id="0" name=""/>
        <dsp:cNvSpPr/>
      </dsp:nvSpPr>
      <dsp:spPr>
        <a:xfrm>
          <a:off x="3822148" y="3175552"/>
          <a:ext cx="3262501" cy="1047216"/>
        </a:xfrm>
        <a:prstGeom prst="rect">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27940" bIns="0" numCol="1" spcCol="1270" anchor="ctr" anchorCtr="0">
          <a:noAutofit/>
        </a:bodyPr>
        <a:lstStyle/>
        <a:p>
          <a:pPr marL="0" lvl="0" indent="0" algn="l" defTabSz="977900">
            <a:lnSpc>
              <a:spcPct val="90000"/>
            </a:lnSpc>
            <a:spcBef>
              <a:spcPct val="0"/>
            </a:spcBef>
            <a:spcAft>
              <a:spcPct val="35000"/>
            </a:spcAft>
            <a:buNone/>
          </a:pPr>
          <a:r>
            <a:rPr lang="fr-FR" sz="2200" kern="1200" dirty="0"/>
            <a:t>L’ONISEP</a:t>
          </a:r>
        </a:p>
      </dsp:txBody>
      <dsp:txXfrm>
        <a:off x="3822148" y="3175552"/>
        <a:ext cx="2297536" cy="1047216"/>
      </dsp:txXfrm>
    </dsp:sp>
    <dsp:sp modelId="{2B9B0229-D252-46E3-8376-950FAE3BC7D7}">
      <dsp:nvSpPr>
        <dsp:cNvPr id="0" name=""/>
        <dsp:cNvSpPr/>
      </dsp:nvSpPr>
      <dsp:spPr>
        <a:xfrm>
          <a:off x="6211975" y="3376731"/>
          <a:ext cx="1141875" cy="1141875"/>
        </a:xfrm>
        <a:prstGeom prst="ellipse">
          <a:avLst/>
        </a:prstGeom>
        <a:blipFill rotWithShape="1">
          <a:blip xmlns:r="http://schemas.openxmlformats.org/officeDocument/2006/relationships" r:embed="rId2"/>
          <a:stretch>
            <a:fillRect/>
          </a:stretch>
        </a:blipFill>
        <a:ln w="25400" cap="flat" cmpd="sng" algn="ctr">
          <a:solidFill>
            <a:schemeClr val="accent3">
              <a:tint val="40000"/>
              <a:alpha val="90000"/>
              <a:hueOff val="5358427"/>
              <a:satOff val="-6896"/>
              <a:lumOff val="-537"/>
              <a:alphaOff val="0"/>
            </a:schemeClr>
          </a:solidFill>
          <a:prstDash val="solid"/>
        </a:ln>
        <a:effectLst/>
      </dsp:spPr>
      <dsp:style>
        <a:lnRef idx="2">
          <a:scrgbClr r="0" g="0" b="0"/>
        </a:lnRef>
        <a:fillRef idx="1">
          <a:scrgbClr r="0" g="0" b="0"/>
        </a:fillRef>
        <a:effectRef idx="0">
          <a:scrgbClr r="0" g="0" b="0"/>
        </a:effectRef>
        <a:fontRef idx="minor"/>
      </dsp:style>
    </dsp:sp>
    <dsp:sp modelId="{685D6B6A-78B3-46B4-AB4D-A4BF4F40C856}">
      <dsp:nvSpPr>
        <dsp:cNvPr id="0" name=""/>
        <dsp:cNvSpPr/>
      </dsp:nvSpPr>
      <dsp:spPr>
        <a:xfrm>
          <a:off x="7636743" y="740164"/>
          <a:ext cx="3262501" cy="243538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r>
            <a:rPr lang="fr-FR" sz="2200" kern="1200" dirty="0"/>
            <a:t>Questions sur les formations</a:t>
          </a:r>
        </a:p>
        <a:p>
          <a:pPr marL="228600" lvl="1" indent="-228600" algn="l" defTabSz="977900">
            <a:lnSpc>
              <a:spcPct val="90000"/>
            </a:lnSpc>
            <a:spcBef>
              <a:spcPct val="0"/>
            </a:spcBef>
            <a:spcAft>
              <a:spcPct val="15000"/>
            </a:spcAft>
            <a:buChar char="•"/>
          </a:pPr>
          <a:r>
            <a:rPr lang="fr-FR" sz="2200" kern="1200" dirty="0"/>
            <a:t>Questions sur les attendus, les modalités d’examen</a:t>
          </a:r>
        </a:p>
      </dsp:txBody>
      <dsp:txXfrm>
        <a:off x="7693807" y="797228"/>
        <a:ext cx="3148373" cy="2378324"/>
      </dsp:txXfrm>
    </dsp:sp>
    <dsp:sp modelId="{938727B4-C60D-462E-B69D-5A026FC4A3A5}">
      <dsp:nvSpPr>
        <dsp:cNvPr id="0" name=""/>
        <dsp:cNvSpPr/>
      </dsp:nvSpPr>
      <dsp:spPr>
        <a:xfrm>
          <a:off x="7636743" y="3175552"/>
          <a:ext cx="3262501" cy="1047216"/>
        </a:xfrm>
        <a:prstGeom prst="rect">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0" rIns="27940" bIns="0" numCol="1" spcCol="1270" anchor="ctr" anchorCtr="0">
          <a:noAutofit/>
        </a:bodyPr>
        <a:lstStyle/>
        <a:p>
          <a:pPr marL="0" lvl="0" indent="0" algn="l" defTabSz="977900">
            <a:lnSpc>
              <a:spcPct val="90000"/>
            </a:lnSpc>
            <a:spcBef>
              <a:spcPct val="0"/>
            </a:spcBef>
            <a:spcAft>
              <a:spcPct val="35000"/>
            </a:spcAft>
            <a:buNone/>
          </a:pPr>
          <a:r>
            <a:rPr lang="fr-FR" sz="2200" kern="1200" dirty="0"/>
            <a:t>SCUIO et responsables de formation</a:t>
          </a:r>
        </a:p>
      </dsp:txBody>
      <dsp:txXfrm>
        <a:off x="7636743" y="3175552"/>
        <a:ext cx="2297536" cy="1047216"/>
      </dsp:txXfrm>
    </dsp:sp>
    <dsp:sp modelId="{C5DB53A0-C785-44CA-908F-8C9155282096}">
      <dsp:nvSpPr>
        <dsp:cNvPr id="0" name=""/>
        <dsp:cNvSpPr/>
      </dsp:nvSpPr>
      <dsp:spPr>
        <a:xfrm>
          <a:off x="10026570" y="3341893"/>
          <a:ext cx="1141875" cy="1141875"/>
        </a:xfrm>
        <a:prstGeom prst="ellipse">
          <a:avLst/>
        </a:prstGeom>
        <a:blipFill rotWithShape="1">
          <a:blip xmlns:r="http://schemas.openxmlformats.org/officeDocument/2006/relationships" r:embed="rId3"/>
          <a:stretch>
            <a:fillRect/>
          </a:stretch>
        </a:blip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5B23F-8F2A-48C8-89AF-0B1E59541512}">
      <dsp:nvSpPr>
        <dsp:cNvPr id="0" name=""/>
        <dsp:cNvSpPr/>
      </dsp:nvSpPr>
      <dsp:spPr>
        <a:xfrm>
          <a:off x="0" y="0"/>
          <a:ext cx="10277475" cy="1334452"/>
        </a:xfrm>
        <a:prstGeom prst="rect">
          <a:avLst/>
        </a:prstGeom>
        <a:solidFill>
          <a:srgbClr val="7AB1E8"/>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fr-FR" sz="4000" kern="1200" dirty="0"/>
            <a:t>Participation à la phase complémentaire  </a:t>
          </a:r>
        </a:p>
      </dsp:txBody>
      <dsp:txXfrm>
        <a:off x="0" y="0"/>
        <a:ext cx="10277475" cy="1334452"/>
      </dsp:txXfrm>
    </dsp:sp>
    <dsp:sp modelId="{6A6A323F-9DBE-4388-A679-FF9BC678E3F0}">
      <dsp:nvSpPr>
        <dsp:cNvPr id="0" name=""/>
        <dsp:cNvSpPr/>
      </dsp:nvSpPr>
      <dsp:spPr>
        <a:xfrm>
          <a:off x="5018" y="1334452"/>
          <a:ext cx="3422479" cy="2802350"/>
        </a:xfrm>
        <a:prstGeom prst="rect">
          <a:avLst/>
        </a:prstGeom>
        <a:solidFill>
          <a:srgbClr val="417DC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Les étudiants ne disposant pas d’une proposition acceptée définitivement </a:t>
          </a:r>
          <a:r>
            <a:rPr lang="fr-FR" sz="2000" kern="1200" dirty="0"/>
            <a:t>à l’issue de la phase principale, le </a:t>
          </a:r>
          <a:r>
            <a:rPr lang="fr-FR" sz="2000" b="0" kern="1200" dirty="0"/>
            <a:t>16 juin (y compris ceux qui n’ont pas participé à la phase principale)</a:t>
          </a:r>
        </a:p>
      </dsp:txBody>
      <dsp:txXfrm>
        <a:off x="5018" y="1334452"/>
        <a:ext cx="3422479" cy="2802350"/>
      </dsp:txXfrm>
    </dsp:sp>
    <dsp:sp modelId="{0D31F49A-80AC-455A-830C-421F9F8B11ED}">
      <dsp:nvSpPr>
        <dsp:cNvPr id="0" name=""/>
        <dsp:cNvSpPr/>
      </dsp:nvSpPr>
      <dsp:spPr>
        <a:xfrm>
          <a:off x="3427497" y="1334452"/>
          <a:ext cx="3422479" cy="2802350"/>
        </a:xfrm>
        <a:prstGeom prst="rect">
          <a:avLst/>
        </a:prstGeom>
        <a:solidFill>
          <a:srgbClr val="CE614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Vous ne pouvez pas candidater à nouveau dans une formation qui n’a pas retenu votre candidature, sauf si le refus était dû à un motif administratif</a:t>
          </a:r>
        </a:p>
      </dsp:txBody>
      <dsp:txXfrm>
        <a:off x="3427497" y="1334452"/>
        <a:ext cx="3422479" cy="2802350"/>
      </dsp:txXfrm>
    </dsp:sp>
    <dsp:sp modelId="{0C1508D8-1751-49B5-8E3E-D4F3BB16ECCB}">
      <dsp:nvSpPr>
        <dsp:cNvPr id="0" name=""/>
        <dsp:cNvSpPr/>
      </dsp:nvSpPr>
      <dsp:spPr>
        <a:xfrm>
          <a:off x="6849977" y="1334452"/>
          <a:ext cx="3422479" cy="2802350"/>
        </a:xfrm>
        <a:prstGeom prst="rect">
          <a:avLst/>
        </a:prstGeom>
        <a:solidFill>
          <a:srgbClr val="417DC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Seules les formations qui ont encore un certain nombre de places disponibles participent : il y a donc moins de choix</a:t>
          </a:r>
        </a:p>
      </dsp:txBody>
      <dsp:txXfrm>
        <a:off x="6849977" y="1334452"/>
        <a:ext cx="3422479" cy="2802350"/>
      </dsp:txXfrm>
    </dsp:sp>
    <dsp:sp modelId="{2457B889-CFB8-4F1D-9B80-6EC5D6ADB649}">
      <dsp:nvSpPr>
        <dsp:cNvPr id="0" name=""/>
        <dsp:cNvSpPr/>
      </dsp:nvSpPr>
      <dsp:spPr>
        <a:xfrm>
          <a:off x="0" y="4136802"/>
          <a:ext cx="10277475" cy="311372"/>
        </a:xfrm>
        <a:prstGeom prst="rect">
          <a:avLst/>
        </a:prstGeom>
        <a:solidFill>
          <a:srgbClr val="7AB1E8"/>
        </a:solidFill>
        <a:ln>
          <a:noFill/>
        </a:ln>
        <a:effectLst/>
      </dsp:spPr>
      <dsp:style>
        <a:lnRef idx="0">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8A773-ED20-4623-B239-41568891A6CE}">
      <dsp:nvSpPr>
        <dsp:cNvPr id="0" name=""/>
        <dsp:cNvSpPr/>
      </dsp:nvSpPr>
      <dsp:spPr>
        <a:xfrm>
          <a:off x="0" y="0"/>
          <a:ext cx="2780452" cy="5181600"/>
        </a:xfrm>
        <a:prstGeom prst="roundRect">
          <a:avLst>
            <a:gd name="adj" fmla="val 10000"/>
          </a:avLst>
        </a:prstGeom>
        <a:solidFill>
          <a:srgbClr val="7AB1E8"/>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Du 19 au 25 juin </a:t>
          </a:r>
        </a:p>
      </dsp:txBody>
      <dsp:txXfrm>
        <a:off x="0" y="0"/>
        <a:ext cx="2780452" cy="1554480"/>
      </dsp:txXfrm>
    </dsp:sp>
    <dsp:sp modelId="{49DF012E-85F3-49E2-9FAF-33ED3C257BE6}">
      <dsp:nvSpPr>
        <dsp:cNvPr id="0" name=""/>
        <dsp:cNvSpPr/>
      </dsp:nvSpPr>
      <dsp:spPr>
        <a:xfrm>
          <a:off x="394041" y="2709081"/>
          <a:ext cx="2224362" cy="845299"/>
        </a:xfrm>
        <a:prstGeom prst="roundRect">
          <a:avLst>
            <a:gd name="adj" fmla="val 10000"/>
          </a:avLst>
        </a:prstGeom>
        <a:solidFill>
          <a:srgbClr val="417DC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fr-FR" sz="1100" kern="1200" dirty="0"/>
            <a:t>Je conserve mes candidatures de la phase principale </a:t>
          </a:r>
        </a:p>
      </dsp:txBody>
      <dsp:txXfrm>
        <a:off x="418799" y="2733839"/>
        <a:ext cx="2174846" cy="795783"/>
      </dsp:txXfrm>
    </dsp:sp>
    <dsp:sp modelId="{7352EA32-D731-4AC3-AE46-0AEA9A216897}">
      <dsp:nvSpPr>
        <dsp:cNvPr id="0" name=""/>
        <dsp:cNvSpPr/>
      </dsp:nvSpPr>
      <dsp:spPr>
        <a:xfrm>
          <a:off x="338054" y="3832438"/>
          <a:ext cx="2224362" cy="845299"/>
        </a:xfrm>
        <a:prstGeom prst="roundRect">
          <a:avLst>
            <a:gd name="adj" fmla="val 10000"/>
          </a:avLst>
        </a:prstGeom>
        <a:solidFill>
          <a:srgbClr val="417DC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fr-FR" sz="1100" kern="1200" dirty="0"/>
            <a:t>Je choisis les formations qui m’intéressent et je candidate (10 vœux en alternance, 10 vœux hors alternance)</a:t>
          </a:r>
        </a:p>
      </dsp:txBody>
      <dsp:txXfrm>
        <a:off x="362812" y="3857196"/>
        <a:ext cx="2174846" cy="795783"/>
      </dsp:txXfrm>
    </dsp:sp>
    <dsp:sp modelId="{94FB7977-CC7A-453B-B7E6-887B05A73734}">
      <dsp:nvSpPr>
        <dsp:cNvPr id="0" name=""/>
        <dsp:cNvSpPr/>
      </dsp:nvSpPr>
      <dsp:spPr>
        <a:xfrm>
          <a:off x="381785" y="1198060"/>
          <a:ext cx="2222804" cy="1411945"/>
        </a:xfrm>
        <a:prstGeom prst="roundRect">
          <a:avLst>
            <a:gd name="adj" fmla="val 10000"/>
          </a:avLst>
        </a:prstGeom>
        <a:solidFill>
          <a:srgbClr val="CE614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fr-FR" sz="1100" b="0" kern="1200" dirty="0"/>
            <a:t>Je classe mes anciennes et mes nouvelles candidatures du 19 au 25 juin : </a:t>
          </a:r>
          <a:r>
            <a:rPr lang="fr-FR" sz="1100" b="1" kern="1200" dirty="0"/>
            <a:t>c’est indispensable pour participer à la phase complémentaire</a:t>
          </a:r>
        </a:p>
      </dsp:txBody>
      <dsp:txXfrm>
        <a:off x="423139" y="1239414"/>
        <a:ext cx="2140096" cy="1329237"/>
      </dsp:txXfrm>
    </dsp:sp>
    <dsp:sp modelId="{84162582-3DC9-4911-9BE8-A1E82A9F541E}">
      <dsp:nvSpPr>
        <dsp:cNvPr id="0" name=""/>
        <dsp:cNvSpPr/>
      </dsp:nvSpPr>
      <dsp:spPr>
        <a:xfrm>
          <a:off x="2991140" y="0"/>
          <a:ext cx="2780452" cy="5181600"/>
        </a:xfrm>
        <a:prstGeom prst="roundRect">
          <a:avLst>
            <a:gd name="adj" fmla="val 10000"/>
          </a:avLst>
        </a:prstGeom>
        <a:solidFill>
          <a:srgbClr val="7AB1E8"/>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Du 26 juin au 9 juillet</a:t>
          </a:r>
        </a:p>
      </dsp:txBody>
      <dsp:txXfrm>
        <a:off x="2991140" y="0"/>
        <a:ext cx="2780452" cy="1554480"/>
      </dsp:txXfrm>
    </dsp:sp>
    <dsp:sp modelId="{195EFF85-363B-4CBE-84EE-1276337A0FC3}">
      <dsp:nvSpPr>
        <dsp:cNvPr id="0" name=""/>
        <dsp:cNvSpPr/>
      </dsp:nvSpPr>
      <dsp:spPr>
        <a:xfrm>
          <a:off x="3442207" y="1277660"/>
          <a:ext cx="1993673" cy="2303335"/>
        </a:xfrm>
        <a:prstGeom prst="roundRect">
          <a:avLst>
            <a:gd name="adj" fmla="val 10000"/>
          </a:avLst>
        </a:prstGeom>
        <a:solidFill>
          <a:srgbClr val="417DC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fr-FR" sz="1050" kern="1200" dirty="0"/>
            <a:t>Les établissements examinent mes candidatures : je peux à nouveau être convoqué ; je regarde bien mes mails, mes SMS et je consulte mon compte candidat.</a:t>
          </a:r>
        </a:p>
      </dsp:txBody>
      <dsp:txXfrm>
        <a:off x="3500600" y="1336053"/>
        <a:ext cx="1876887" cy="2186549"/>
      </dsp:txXfrm>
    </dsp:sp>
    <dsp:sp modelId="{1E792B99-8A48-4BCC-963F-B9A2B928AE22}">
      <dsp:nvSpPr>
        <dsp:cNvPr id="0" name=""/>
        <dsp:cNvSpPr/>
      </dsp:nvSpPr>
      <dsp:spPr>
        <a:xfrm>
          <a:off x="6057723" y="0"/>
          <a:ext cx="2780452" cy="5181600"/>
        </a:xfrm>
        <a:prstGeom prst="roundRect">
          <a:avLst>
            <a:gd name="adj" fmla="val 10000"/>
          </a:avLst>
        </a:prstGeom>
        <a:solidFill>
          <a:srgbClr val="7AB1E8"/>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Du 10 au 19 juillet</a:t>
          </a:r>
        </a:p>
      </dsp:txBody>
      <dsp:txXfrm>
        <a:off x="6057723" y="0"/>
        <a:ext cx="2780452" cy="1554480"/>
      </dsp:txXfrm>
    </dsp:sp>
    <dsp:sp modelId="{4A347A4D-77C9-451F-BE83-A844145913C1}">
      <dsp:nvSpPr>
        <dsp:cNvPr id="0" name=""/>
        <dsp:cNvSpPr/>
      </dsp:nvSpPr>
      <dsp:spPr>
        <a:xfrm>
          <a:off x="6109084" y="1364268"/>
          <a:ext cx="2623635" cy="708721"/>
        </a:xfrm>
        <a:prstGeom prst="roundRect">
          <a:avLst>
            <a:gd name="adj" fmla="val 10000"/>
          </a:avLst>
        </a:prstGeom>
        <a:solidFill>
          <a:srgbClr val="417DC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fr-FR" sz="1100" kern="1200" dirty="0"/>
            <a:t>Je reçois les réponses des établissements à mes nouvelles candidatures</a:t>
          </a:r>
        </a:p>
      </dsp:txBody>
      <dsp:txXfrm>
        <a:off x="6129842" y="1385026"/>
        <a:ext cx="2582119" cy="667205"/>
      </dsp:txXfrm>
    </dsp:sp>
    <dsp:sp modelId="{A2C3329A-CDDF-41C9-AFC9-F481669F7C20}">
      <dsp:nvSpPr>
        <dsp:cNvPr id="0" name=""/>
        <dsp:cNvSpPr/>
      </dsp:nvSpPr>
      <dsp:spPr>
        <a:xfrm>
          <a:off x="6049015" y="2162618"/>
          <a:ext cx="2785679" cy="1642495"/>
        </a:xfrm>
        <a:prstGeom prst="roundRect">
          <a:avLst>
            <a:gd name="adj" fmla="val 10000"/>
          </a:avLst>
        </a:prstGeom>
        <a:solidFill>
          <a:srgbClr val="CE614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fr-FR" sz="1100" kern="1200" dirty="0"/>
            <a:t>Les propositions reçues sont automatiquement </a:t>
          </a:r>
          <a:r>
            <a:rPr lang="fr-FR" sz="1100" b="1" kern="1200" dirty="0"/>
            <a:t>acceptées provisoirement</a:t>
          </a:r>
        </a:p>
        <a:p>
          <a:pPr marL="0" lvl="0" indent="0" algn="ctr" defTabSz="488950">
            <a:lnSpc>
              <a:spcPct val="90000"/>
            </a:lnSpc>
            <a:spcBef>
              <a:spcPct val="0"/>
            </a:spcBef>
            <a:spcAft>
              <a:spcPct val="35000"/>
            </a:spcAft>
            <a:buNone/>
          </a:pPr>
          <a:r>
            <a:rPr lang="fr-FR" sz="1100" b="1" kern="1200" dirty="0"/>
            <a:t>Les candidatures moins bien classées dans mon ordre sont alors redistribuées à d’autres candidats</a:t>
          </a:r>
        </a:p>
        <a:p>
          <a:pPr marL="0" lvl="0" indent="0" algn="ctr" defTabSz="488950">
            <a:lnSpc>
              <a:spcPct val="90000"/>
            </a:lnSpc>
            <a:spcBef>
              <a:spcPct val="0"/>
            </a:spcBef>
            <a:spcAft>
              <a:spcPct val="35000"/>
            </a:spcAft>
            <a:buNone/>
          </a:pPr>
          <a:r>
            <a:rPr lang="fr-FR" sz="1100" kern="1200" dirty="0"/>
            <a:t>Le 19 juillet, la proposition acceptée provisoirement devient acceptée définitivement</a:t>
          </a:r>
        </a:p>
      </dsp:txBody>
      <dsp:txXfrm>
        <a:off x="6097122" y="2210725"/>
        <a:ext cx="2689465" cy="1546281"/>
      </dsp:txXfrm>
    </dsp:sp>
    <dsp:sp modelId="{BBE6F3BD-BC82-4844-A61D-9C97A6113101}">
      <dsp:nvSpPr>
        <dsp:cNvPr id="0" name=""/>
        <dsp:cNvSpPr/>
      </dsp:nvSpPr>
      <dsp:spPr>
        <a:xfrm>
          <a:off x="4275420" y="3905034"/>
          <a:ext cx="3322240" cy="989743"/>
        </a:xfrm>
        <a:prstGeom prst="roundRect">
          <a:avLst>
            <a:gd name="adj" fmla="val 10000"/>
          </a:avLst>
        </a:prstGeom>
        <a:solidFill>
          <a:srgbClr val="01A95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100" kern="1200" dirty="0"/>
            <a:t>Mes anciennes candidatures peuvent donner lieu à des propositions d’admission (et je peux déposer un contrat d’alternance)</a:t>
          </a:r>
        </a:p>
      </dsp:txBody>
      <dsp:txXfrm>
        <a:off x="4304409" y="3934023"/>
        <a:ext cx="3264262" cy="93176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8A773-ED20-4623-B239-41568891A6CE}">
      <dsp:nvSpPr>
        <dsp:cNvPr id="0" name=""/>
        <dsp:cNvSpPr/>
      </dsp:nvSpPr>
      <dsp:spPr>
        <a:xfrm>
          <a:off x="1201" y="0"/>
          <a:ext cx="3122832" cy="4029075"/>
        </a:xfrm>
        <a:prstGeom prst="roundRect">
          <a:avLst>
            <a:gd name="adj" fmla="val 10000"/>
          </a:avLst>
        </a:prstGeom>
        <a:solidFill>
          <a:srgbClr val="A2C8EF"/>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Le 19 juillet (dernier jour de la phase complémentaire)</a:t>
          </a:r>
        </a:p>
      </dsp:txBody>
      <dsp:txXfrm>
        <a:off x="1201" y="0"/>
        <a:ext cx="3122832" cy="1208722"/>
      </dsp:txXfrm>
    </dsp:sp>
    <dsp:sp modelId="{49DF012E-85F3-49E2-9FAF-33ED3C257BE6}">
      <dsp:nvSpPr>
        <dsp:cNvPr id="0" name=""/>
        <dsp:cNvSpPr/>
      </dsp:nvSpPr>
      <dsp:spPr>
        <a:xfrm>
          <a:off x="236625" y="953893"/>
          <a:ext cx="2651984" cy="2616998"/>
        </a:xfrm>
        <a:prstGeom prst="roundRect">
          <a:avLst>
            <a:gd name="adj" fmla="val 10000"/>
          </a:avLst>
        </a:prstGeom>
        <a:solidFill>
          <a:srgbClr val="417DC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fr-FR" sz="1400" kern="1200" dirty="0"/>
            <a:t>J’ai des places sur </a:t>
          </a:r>
          <a:r>
            <a:rPr lang="fr-FR" sz="1400" b="1" kern="1200" dirty="0"/>
            <a:t>liste d’attente </a:t>
          </a:r>
          <a:r>
            <a:rPr lang="fr-FR" sz="1400" b="0" kern="1200" dirty="0"/>
            <a:t>et/</a:t>
          </a:r>
          <a:r>
            <a:rPr lang="fr-FR" sz="1400" kern="1200" dirty="0"/>
            <a:t>ou des </a:t>
          </a:r>
          <a:r>
            <a:rPr lang="fr-FR" sz="1400" b="1" kern="1200" dirty="0"/>
            <a:t>placements en recherche de contrat mais pas de proposition d’admission</a:t>
          </a:r>
        </a:p>
      </dsp:txBody>
      <dsp:txXfrm>
        <a:off x="313274" y="1030542"/>
        <a:ext cx="2498686" cy="2463700"/>
      </dsp:txXfrm>
    </dsp:sp>
    <dsp:sp modelId="{84162582-3DC9-4911-9BE8-A1E82A9F541E}">
      <dsp:nvSpPr>
        <dsp:cNvPr id="0" name=""/>
        <dsp:cNvSpPr/>
      </dsp:nvSpPr>
      <dsp:spPr>
        <a:xfrm>
          <a:off x="3358246" y="0"/>
          <a:ext cx="3122832" cy="4029075"/>
        </a:xfrm>
        <a:prstGeom prst="roundRect">
          <a:avLst>
            <a:gd name="adj" fmla="val 10000"/>
          </a:avLst>
        </a:prstGeom>
        <a:solidFill>
          <a:srgbClr val="A2C8EF"/>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Du 20 juillet au 30 août</a:t>
          </a:r>
        </a:p>
      </dsp:txBody>
      <dsp:txXfrm>
        <a:off x="3358246" y="0"/>
        <a:ext cx="3122832" cy="1208722"/>
      </dsp:txXfrm>
    </dsp:sp>
    <dsp:sp modelId="{195EFF85-363B-4CBE-84EE-1276337A0FC3}">
      <dsp:nvSpPr>
        <dsp:cNvPr id="0" name=""/>
        <dsp:cNvSpPr/>
      </dsp:nvSpPr>
      <dsp:spPr>
        <a:xfrm>
          <a:off x="3563816" y="777238"/>
          <a:ext cx="2798332" cy="999464"/>
        </a:xfrm>
        <a:prstGeom prst="roundRect">
          <a:avLst>
            <a:gd name="adj" fmla="val 10000"/>
          </a:avLst>
        </a:prstGeom>
        <a:solidFill>
          <a:srgbClr val="417DC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fr-FR" sz="1050" kern="1200" dirty="0"/>
            <a:t>Mes places sur liste d’attente sont archivées et peuvent donner lieu à une proposition d’admission </a:t>
          </a:r>
          <a:r>
            <a:rPr lang="fr-FR" sz="1050" b="1" kern="1200" dirty="0"/>
            <a:t>si une place se libère</a:t>
          </a:r>
        </a:p>
      </dsp:txBody>
      <dsp:txXfrm>
        <a:off x="3593089" y="806511"/>
        <a:ext cx="2739786" cy="940918"/>
      </dsp:txXfrm>
    </dsp:sp>
    <dsp:sp modelId="{C20381BA-A6B4-4C4C-BE85-D891A65DF886}">
      <dsp:nvSpPr>
        <dsp:cNvPr id="0" name=""/>
        <dsp:cNvSpPr/>
      </dsp:nvSpPr>
      <dsp:spPr>
        <a:xfrm>
          <a:off x="3687692" y="1690988"/>
          <a:ext cx="2625877" cy="1502639"/>
        </a:xfrm>
        <a:prstGeom prst="roundRect">
          <a:avLst>
            <a:gd name="adj" fmla="val 10000"/>
          </a:avLst>
        </a:prstGeom>
        <a:solidFill>
          <a:srgbClr val="417DC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fr-FR" sz="1000" kern="1200" dirty="0"/>
            <a:t>Mes placements en recherche de contrat peuvent donner lieu à une proposition d’admission en alternance si mon contrat est validé par l’établissement et si une place se libère</a:t>
          </a:r>
        </a:p>
      </dsp:txBody>
      <dsp:txXfrm>
        <a:off x="3731703" y="1734999"/>
        <a:ext cx="2537855" cy="1414617"/>
      </dsp:txXfrm>
    </dsp:sp>
    <dsp:sp modelId="{1E792B99-8A48-4BCC-963F-B9A2B928AE22}">
      <dsp:nvSpPr>
        <dsp:cNvPr id="0" name=""/>
        <dsp:cNvSpPr/>
      </dsp:nvSpPr>
      <dsp:spPr>
        <a:xfrm>
          <a:off x="6715291" y="0"/>
          <a:ext cx="3122832" cy="4029075"/>
        </a:xfrm>
        <a:prstGeom prst="roundRect">
          <a:avLst>
            <a:gd name="adj" fmla="val 10000"/>
          </a:avLst>
        </a:prstGeom>
        <a:solidFill>
          <a:srgbClr val="A2C8EF"/>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Quels délais pour répondre ?</a:t>
          </a:r>
        </a:p>
      </dsp:txBody>
      <dsp:txXfrm>
        <a:off x="6715291" y="0"/>
        <a:ext cx="3122832" cy="1208722"/>
      </dsp:txXfrm>
    </dsp:sp>
    <dsp:sp modelId="{4A347A4D-77C9-451F-BE83-A844145913C1}">
      <dsp:nvSpPr>
        <dsp:cNvPr id="0" name=""/>
        <dsp:cNvSpPr/>
      </dsp:nvSpPr>
      <dsp:spPr>
        <a:xfrm>
          <a:off x="7067734" y="1128346"/>
          <a:ext cx="2410502" cy="741750"/>
        </a:xfrm>
        <a:prstGeom prst="roundRect">
          <a:avLst>
            <a:gd name="adj" fmla="val 10000"/>
          </a:avLst>
        </a:prstGeom>
        <a:solidFill>
          <a:srgbClr val="417DC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fr-FR" sz="1100" kern="1200" dirty="0"/>
            <a:t>Du 20 juillet au 17 août : j’ai jusqu’au 18 août pour répondre </a:t>
          </a:r>
        </a:p>
      </dsp:txBody>
      <dsp:txXfrm>
        <a:off x="7089459" y="1150071"/>
        <a:ext cx="2367052" cy="698300"/>
      </dsp:txXfrm>
    </dsp:sp>
    <dsp:sp modelId="{F73E94AC-5C6B-4217-9F2F-0B0F40E3A9B1}">
      <dsp:nvSpPr>
        <dsp:cNvPr id="0" name=""/>
        <dsp:cNvSpPr/>
      </dsp:nvSpPr>
      <dsp:spPr>
        <a:xfrm>
          <a:off x="3795380" y="3050020"/>
          <a:ext cx="2410502" cy="741750"/>
        </a:xfrm>
        <a:prstGeom prst="roundRect">
          <a:avLst>
            <a:gd name="adj" fmla="val 10000"/>
          </a:avLst>
        </a:prstGeom>
        <a:solidFill>
          <a:srgbClr val="417DC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fr-FR" sz="1100" kern="1200" dirty="0"/>
            <a:t>Je peux accepter définitivement ou refuser une proposition : pas d’acceptation provisoire</a:t>
          </a:r>
        </a:p>
      </dsp:txBody>
      <dsp:txXfrm>
        <a:off x="3817105" y="3071745"/>
        <a:ext cx="2367052" cy="698300"/>
      </dsp:txXfrm>
    </dsp:sp>
    <dsp:sp modelId="{A2C3329A-CDDF-41C9-AFC9-F481669F7C20}">
      <dsp:nvSpPr>
        <dsp:cNvPr id="0" name=""/>
        <dsp:cNvSpPr/>
      </dsp:nvSpPr>
      <dsp:spPr>
        <a:xfrm>
          <a:off x="7040977" y="1965565"/>
          <a:ext cx="2583631" cy="999025"/>
        </a:xfrm>
        <a:prstGeom prst="roundRect">
          <a:avLst>
            <a:gd name="adj" fmla="val 10000"/>
          </a:avLst>
        </a:prstGeom>
        <a:solidFill>
          <a:srgbClr val="417DC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fr-FR" sz="1100" kern="1200" dirty="0"/>
            <a:t>Réponse au plus tard à </a:t>
          </a:r>
          <a:r>
            <a:rPr lang="fr-FR" sz="1100" b="1" kern="1200" dirty="0"/>
            <a:t>23h59, le lendemain du jour de réception de la proposition, pour une proposition reçue entre le 18 et le 29 août.</a:t>
          </a:r>
          <a:endParaRPr lang="fr-FR" sz="1100" kern="1200" dirty="0"/>
        </a:p>
      </dsp:txBody>
      <dsp:txXfrm>
        <a:off x="7070237" y="1994825"/>
        <a:ext cx="2525111" cy="9405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D162A-09E6-46B8-9783-80CA64C60B95}">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9D8175-62AE-45A1-B567-62005FFE2A75}">
      <dsp:nvSpPr>
        <dsp:cNvPr id="0" name=""/>
        <dsp:cNvSpPr/>
      </dsp:nvSpPr>
      <dsp:spPr>
        <a:xfrm>
          <a:off x="460128" y="312440"/>
          <a:ext cx="6856384" cy="625205"/>
        </a:xfrm>
        <a:prstGeom prst="rect">
          <a:avLst/>
        </a:prstGeom>
        <a:solidFill>
          <a:srgbClr val="417DC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5720" rIns="45720" bIns="45720" numCol="1" spcCol="1270" anchor="ctr" anchorCtr="0">
          <a:noAutofit/>
        </a:bodyPr>
        <a:lstStyle/>
        <a:p>
          <a:pPr marL="0" lvl="0" indent="0" algn="l" defTabSz="800100">
            <a:lnSpc>
              <a:spcPct val="90000"/>
            </a:lnSpc>
            <a:spcBef>
              <a:spcPct val="0"/>
            </a:spcBef>
            <a:spcAft>
              <a:spcPct val="35000"/>
            </a:spcAft>
            <a:buNone/>
          </a:pPr>
          <a:r>
            <a:rPr lang="fr-FR" sz="1800" kern="1200" dirty="0"/>
            <a:t>Pages informatives du site monmaster.gouv.fr</a:t>
          </a:r>
        </a:p>
      </dsp:txBody>
      <dsp:txXfrm>
        <a:off x="460128" y="312440"/>
        <a:ext cx="6856384" cy="625205"/>
      </dsp:txXfrm>
    </dsp:sp>
    <dsp:sp modelId="{747375A8-B647-43B7-86AF-07B2E2343039}">
      <dsp:nvSpPr>
        <dsp:cNvPr id="0" name=""/>
        <dsp:cNvSpPr/>
      </dsp:nvSpPr>
      <dsp:spPr>
        <a:xfrm>
          <a:off x="69375" y="234289"/>
          <a:ext cx="781507" cy="781507"/>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6DE143-7F5B-419B-A207-299E92463019}">
      <dsp:nvSpPr>
        <dsp:cNvPr id="0" name=""/>
        <dsp:cNvSpPr/>
      </dsp:nvSpPr>
      <dsp:spPr>
        <a:xfrm>
          <a:off x="818573" y="1250411"/>
          <a:ext cx="6497940" cy="625205"/>
        </a:xfrm>
        <a:prstGeom prst="rect">
          <a:avLst/>
        </a:prstGeom>
        <a:solidFill>
          <a:srgbClr val="417DC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5720" rIns="45720" bIns="45720" numCol="1" spcCol="1270" anchor="ctr" anchorCtr="0">
          <a:noAutofit/>
        </a:bodyPr>
        <a:lstStyle/>
        <a:p>
          <a:pPr marL="0" lvl="0" indent="0" algn="l" defTabSz="800100">
            <a:lnSpc>
              <a:spcPct val="90000"/>
            </a:lnSpc>
            <a:spcBef>
              <a:spcPct val="0"/>
            </a:spcBef>
            <a:spcAft>
              <a:spcPct val="35000"/>
            </a:spcAft>
            <a:buNone/>
          </a:pPr>
          <a:r>
            <a:rPr lang="fr-FR" sz="1800" kern="1200" dirty="0"/>
            <a:t>Auprès des rectorats de région académique, via la page « Contact »</a:t>
          </a:r>
        </a:p>
      </dsp:txBody>
      <dsp:txXfrm>
        <a:off x="818573" y="1250411"/>
        <a:ext cx="6497940" cy="625205"/>
      </dsp:txXfrm>
    </dsp:sp>
    <dsp:sp modelId="{968FF757-42B8-45D8-98C9-B2E1AE34E8B5}">
      <dsp:nvSpPr>
        <dsp:cNvPr id="0" name=""/>
        <dsp:cNvSpPr/>
      </dsp:nvSpPr>
      <dsp:spPr>
        <a:xfrm>
          <a:off x="427819" y="1172260"/>
          <a:ext cx="781507" cy="781507"/>
        </a:xfrm>
        <a:prstGeom prst="ellipse">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D699CF-0C6F-4FEE-A21A-0C1BDED1895B}">
      <dsp:nvSpPr>
        <dsp:cNvPr id="0" name=""/>
        <dsp:cNvSpPr/>
      </dsp:nvSpPr>
      <dsp:spPr>
        <a:xfrm>
          <a:off x="818573" y="2188382"/>
          <a:ext cx="6497940" cy="625205"/>
        </a:xfrm>
        <a:prstGeom prst="rect">
          <a:avLst/>
        </a:prstGeom>
        <a:solidFill>
          <a:srgbClr val="417DC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5720" rIns="45720" bIns="45720" numCol="1" spcCol="1270" anchor="ctr" anchorCtr="0">
          <a:noAutofit/>
        </a:bodyPr>
        <a:lstStyle/>
        <a:p>
          <a:pPr marL="0" lvl="0" indent="0" algn="l" defTabSz="800100">
            <a:lnSpc>
              <a:spcPct val="90000"/>
            </a:lnSpc>
            <a:spcBef>
              <a:spcPct val="0"/>
            </a:spcBef>
            <a:spcAft>
              <a:spcPct val="35000"/>
            </a:spcAft>
            <a:buNone/>
          </a:pPr>
          <a:r>
            <a:rPr lang="fr-FR" sz="1800" kern="1200" dirty="0"/>
            <a:t>Auprès du numéro vert ONISEP : 0800 002 001 </a:t>
          </a:r>
        </a:p>
      </dsp:txBody>
      <dsp:txXfrm>
        <a:off x="818573" y="2188382"/>
        <a:ext cx="6497940" cy="625205"/>
      </dsp:txXfrm>
    </dsp:sp>
    <dsp:sp modelId="{4D73C685-8E6E-42E2-8487-4EC8267E0098}">
      <dsp:nvSpPr>
        <dsp:cNvPr id="0" name=""/>
        <dsp:cNvSpPr/>
      </dsp:nvSpPr>
      <dsp:spPr>
        <a:xfrm>
          <a:off x="427819" y="2110232"/>
          <a:ext cx="781507" cy="781507"/>
        </a:xfrm>
        <a:prstGeom prst="ellipse">
          <a:avLst/>
        </a:prstGeom>
        <a:blipFill rotWithShape="0">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E84A93-0397-4790-BCF4-EBA91D15906B}">
      <dsp:nvSpPr>
        <dsp:cNvPr id="0" name=""/>
        <dsp:cNvSpPr/>
      </dsp:nvSpPr>
      <dsp:spPr>
        <a:xfrm>
          <a:off x="460128" y="3126353"/>
          <a:ext cx="6856384" cy="625205"/>
        </a:xfrm>
        <a:prstGeom prst="rect">
          <a:avLst/>
        </a:prstGeom>
        <a:solidFill>
          <a:srgbClr val="417DC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5720" rIns="45720" bIns="45720" numCol="1" spcCol="1270" anchor="ctr" anchorCtr="0">
          <a:noAutofit/>
        </a:bodyPr>
        <a:lstStyle/>
        <a:p>
          <a:pPr marL="0" lvl="0" indent="0" algn="l" defTabSz="800100">
            <a:lnSpc>
              <a:spcPct val="90000"/>
            </a:lnSpc>
            <a:spcBef>
              <a:spcPct val="0"/>
            </a:spcBef>
            <a:spcAft>
              <a:spcPct val="35000"/>
            </a:spcAft>
            <a:buNone/>
          </a:pPr>
          <a:r>
            <a:rPr lang="fr-FR" sz="1800" kern="1200" dirty="0"/>
            <a:t>Auprès des référents (pédagogique, handicap, administratif) en établissement, via la page « Contact »</a:t>
          </a:r>
        </a:p>
      </dsp:txBody>
      <dsp:txXfrm>
        <a:off x="460128" y="3126353"/>
        <a:ext cx="6856384" cy="625205"/>
      </dsp:txXfrm>
    </dsp:sp>
    <dsp:sp modelId="{24E6688A-068B-4827-88EE-066CFABA154E}">
      <dsp:nvSpPr>
        <dsp:cNvPr id="0" name=""/>
        <dsp:cNvSpPr/>
      </dsp:nvSpPr>
      <dsp:spPr>
        <a:xfrm>
          <a:off x="164765" y="3086301"/>
          <a:ext cx="781507" cy="781507"/>
        </a:xfrm>
        <a:prstGeom prst="ellipse">
          <a:avLst/>
        </a:prstGeom>
        <a:blipFill rotWithShape="0">
          <a:blip xmlns:r="http://schemas.openxmlformats.org/officeDocument/2006/relationships" r:embed="rId4"/>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20D01-379A-46F9-87C5-91994DF1A504}">
      <dsp:nvSpPr>
        <dsp:cNvPr id="0" name=""/>
        <dsp:cNvSpPr/>
      </dsp:nvSpPr>
      <dsp:spPr>
        <a:xfrm>
          <a:off x="0" y="0"/>
          <a:ext cx="9260116" cy="176515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ClrTx/>
            <a:buSzTx/>
            <a:buFont typeface="Arial" panose="020B0604020202020204" pitchFamily="34" charset="0"/>
            <a:buNone/>
          </a:pPr>
          <a:r>
            <a:rPr lang="fr-FR" sz="2100" b="1" kern="1200" dirty="0">
              <a:solidFill>
                <a:schemeClr val="tx1"/>
              </a:solidFill>
            </a:rPr>
            <a:t>Les formations de première année conduisant à l’obtention du diplôme national de master (DNM). Pas de candidatures en M2.</a:t>
          </a:r>
          <a:endParaRPr lang="fr-FR" sz="2100" kern="1200" dirty="0">
            <a:solidFill>
              <a:schemeClr val="tx1"/>
            </a:solidFill>
          </a:endParaRPr>
        </a:p>
        <a:p>
          <a:pPr marL="0" lvl="0" indent="0" algn="l" defTabSz="933450">
            <a:lnSpc>
              <a:spcPct val="90000"/>
            </a:lnSpc>
            <a:spcBef>
              <a:spcPct val="0"/>
            </a:spcBef>
            <a:spcAft>
              <a:spcPct val="35000"/>
            </a:spcAft>
            <a:buClrTx/>
            <a:buSzTx/>
            <a:buFont typeface="Arial" panose="020B0604020202020204" pitchFamily="34" charset="0"/>
            <a:buNone/>
          </a:pPr>
          <a:r>
            <a:rPr lang="fr-FR" sz="2100" b="0" kern="1200" dirty="0">
              <a:solidFill>
                <a:schemeClr val="tx1"/>
              </a:solidFill>
            </a:rPr>
            <a:t>Quelques formations pour lesquelles la </a:t>
          </a:r>
          <a:r>
            <a:rPr lang="fr-FR" sz="2100" b="1" kern="1200" dirty="0">
              <a:solidFill>
                <a:schemeClr val="tx1"/>
              </a:solidFill>
            </a:rPr>
            <a:t>candidature s’effectue directement auprès de l’établissement</a:t>
          </a:r>
          <a:r>
            <a:rPr lang="fr-FR" sz="2100" b="0" kern="1200" dirty="0">
              <a:solidFill>
                <a:schemeClr val="tx1"/>
              </a:solidFill>
            </a:rPr>
            <a:t> (signalées par un bandeau « Candidature auprès de l’établissement »).</a:t>
          </a:r>
        </a:p>
      </dsp:txBody>
      <dsp:txXfrm>
        <a:off x="2028538" y="0"/>
        <a:ext cx="7231577" cy="1765157"/>
      </dsp:txXfrm>
    </dsp:sp>
    <dsp:sp modelId="{A2ECE72C-02CD-4DA7-B010-732B9ADEDD9F}">
      <dsp:nvSpPr>
        <dsp:cNvPr id="0" name=""/>
        <dsp:cNvSpPr/>
      </dsp:nvSpPr>
      <dsp:spPr>
        <a:xfrm>
          <a:off x="302545" y="234292"/>
          <a:ext cx="1599962" cy="129657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FB73D0-9B8B-4ED6-9514-005E187B6121}">
      <dsp:nvSpPr>
        <dsp:cNvPr id="0" name=""/>
        <dsp:cNvSpPr/>
      </dsp:nvSpPr>
      <dsp:spPr>
        <a:xfrm>
          <a:off x="0" y="1941672"/>
          <a:ext cx="9260116" cy="176515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kumimoji="0" lang="fr-FR" sz="2100" b="0" i="0" u="none" strike="noStrike" kern="1200" cap="none" spc="0" normalizeH="0" baseline="0" noProof="0" dirty="0">
              <a:ln>
                <a:noFill/>
              </a:ln>
              <a:solidFill>
                <a:schemeClr val="tx1"/>
              </a:solidFill>
              <a:effectLst/>
              <a:uLnTx/>
              <a:uFillTx/>
              <a:latin typeface="Marianne" panose="02000000000000000000" pitchFamily="2" charset="0"/>
              <a:ea typeface="+mn-ea"/>
              <a:cs typeface="+mn-cs"/>
            </a:rPr>
            <a:t>Ne figurent</a:t>
          </a:r>
          <a:r>
            <a:rPr kumimoji="0" lang="fr-FR" sz="2100" b="0" i="0" u="none" strike="noStrike" kern="1200" cap="none" spc="0" normalizeH="0" noProof="0" dirty="0">
              <a:ln>
                <a:noFill/>
              </a:ln>
              <a:solidFill>
                <a:schemeClr val="tx1"/>
              </a:solidFill>
              <a:effectLst/>
              <a:uLnTx/>
              <a:uFillTx/>
              <a:latin typeface="Marianne" panose="02000000000000000000" pitchFamily="2" charset="0"/>
              <a:ea typeface="+mn-ea"/>
              <a:cs typeface="+mn-cs"/>
            </a:rPr>
            <a:t> </a:t>
          </a:r>
          <a:r>
            <a:rPr kumimoji="0" lang="fr-FR" sz="2100" b="1" i="0" u="none" strike="noStrike" kern="1200" cap="none" spc="0" normalizeH="0" noProof="0" dirty="0">
              <a:ln>
                <a:noFill/>
              </a:ln>
              <a:solidFill>
                <a:schemeClr val="tx1"/>
              </a:solidFill>
              <a:effectLst/>
              <a:uLnTx/>
              <a:uFillTx/>
              <a:latin typeface="Marianne" panose="02000000000000000000" pitchFamily="2" charset="0"/>
              <a:ea typeface="+mn-ea"/>
              <a:cs typeface="+mn-cs"/>
            </a:rPr>
            <a:t>pas</a:t>
          </a:r>
          <a:r>
            <a:rPr kumimoji="0" lang="fr-FR" sz="2100" b="0" i="0" u="none" strike="noStrike" kern="1200" cap="none" spc="0" normalizeH="0" noProof="0" dirty="0">
              <a:ln>
                <a:noFill/>
              </a:ln>
              <a:solidFill>
                <a:schemeClr val="tx1"/>
              </a:solidFill>
              <a:effectLst/>
              <a:uLnTx/>
              <a:uFillTx/>
              <a:latin typeface="Marianne" panose="02000000000000000000" pitchFamily="2" charset="0"/>
              <a:ea typeface="+mn-ea"/>
              <a:cs typeface="+mn-cs"/>
            </a:rPr>
            <a:t> sur la plateforme les autres diplômes bac + 5 :</a:t>
          </a:r>
          <a:endParaRPr lang="fr-FR" sz="2100" kern="1200" dirty="0">
            <a:solidFill>
              <a:schemeClr val="tx1"/>
            </a:solidFill>
          </a:endParaRPr>
        </a:p>
        <a:p>
          <a:pPr marL="171450" lvl="1" indent="-171450" algn="l" defTabSz="711200">
            <a:lnSpc>
              <a:spcPct val="90000"/>
            </a:lnSpc>
            <a:spcBef>
              <a:spcPct val="0"/>
            </a:spcBef>
            <a:spcAft>
              <a:spcPct val="15000"/>
            </a:spcAft>
            <a:buChar char="•"/>
          </a:pPr>
          <a:r>
            <a:rPr kumimoji="0" lang="fr-FR" sz="1600" b="0" i="0" u="none" strike="noStrike" kern="1200" cap="none" spc="0" normalizeH="0" noProof="0" dirty="0">
              <a:ln>
                <a:noFill/>
              </a:ln>
              <a:solidFill>
                <a:schemeClr val="tx1"/>
              </a:solidFill>
              <a:effectLst/>
              <a:uLnTx/>
              <a:uFillTx/>
              <a:latin typeface="Marianne" panose="02000000000000000000" pitchFamily="2" charset="0"/>
              <a:ea typeface="+mn-ea"/>
              <a:cs typeface="+mn-cs"/>
            </a:rPr>
            <a:t>autres diplômes conférant le grade de master, comme les diplômes d’IEP ou de certaines écoles de commerce, les titres </a:t>
          </a:r>
          <a:r>
            <a:rPr lang="fr-FR" sz="1600" kern="1200" dirty="0">
              <a:solidFill>
                <a:schemeClr val="tx1"/>
              </a:solidFill>
            </a:rPr>
            <a:t>d’ingénieur…</a:t>
          </a:r>
          <a:endParaRPr lang="fr-FR" sz="1600" kern="1200" dirty="0"/>
        </a:p>
      </dsp:txBody>
      <dsp:txXfrm>
        <a:off x="2028538" y="1941672"/>
        <a:ext cx="7231577" cy="1765157"/>
      </dsp:txXfrm>
    </dsp:sp>
    <dsp:sp modelId="{E7108DED-05FB-40DA-A813-389159C0EE03}">
      <dsp:nvSpPr>
        <dsp:cNvPr id="0" name=""/>
        <dsp:cNvSpPr/>
      </dsp:nvSpPr>
      <dsp:spPr>
        <a:xfrm>
          <a:off x="176515" y="2118188"/>
          <a:ext cx="1852023" cy="141212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3E462-BCEC-4A2C-8C4E-AC9D35A27D4F}">
      <dsp:nvSpPr>
        <dsp:cNvPr id="0" name=""/>
        <dsp:cNvSpPr/>
      </dsp:nvSpPr>
      <dsp:spPr>
        <a:xfrm>
          <a:off x="1809485" y="2484864"/>
          <a:ext cx="686543" cy="1084051"/>
        </a:xfrm>
        <a:custGeom>
          <a:avLst/>
          <a:gdLst/>
          <a:ahLst/>
          <a:cxnLst/>
          <a:rect l="0" t="0" r="0" b="0"/>
          <a:pathLst>
            <a:path>
              <a:moveTo>
                <a:pt x="0" y="0"/>
              </a:moveTo>
              <a:lnTo>
                <a:pt x="343271" y="0"/>
              </a:lnTo>
              <a:lnTo>
                <a:pt x="343271" y="1084051"/>
              </a:lnTo>
              <a:lnTo>
                <a:pt x="686543" y="1084051"/>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120677" y="2994811"/>
        <a:ext cx="64158" cy="64158"/>
      </dsp:txXfrm>
    </dsp:sp>
    <dsp:sp modelId="{55D92B92-9A3D-4ED8-B1C6-CD29A911178B}">
      <dsp:nvSpPr>
        <dsp:cNvPr id="0" name=""/>
        <dsp:cNvSpPr/>
      </dsp:nvSpPr>
      <dsp:spPr>
        <a:xfrm>
          <a:off x="1809485" y="1445151"/>
          <a:ext cx="686543" cy="1039713"/>
        </a:xfrm>
        <a:custGeom>
          <a:avLst/>
          <a:gdLst/>
          <a:ahLst/>
          <a:cxnLst/>
          <a:rect l="0" t="0" r="0" b="0"/>
          <a:pathLst>
            <a:path>
              <a:moveTo>
                <a:pt x="0" y="1039713"/>
              </a:moveTo>
              <a:lnTo>
                <a:pt x="343271" y="1039713"/>
              </a:lnTo>
              <a:lnTo>
                <a:pt x="343271" y="0"/>
              </a:lnTo>
              <a:lnTo>
                <a:pt x="686543" y="0"/>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121608" y="1933859"/>
        <a:ext cx="62296" cy="62296"/>
      </dsp:txXfrm>
    </dsp:sp>
    <dsp:sp modelId="{F006DA81-1DC7-4A9B-B438-F84A8E86E1FC}">
      <dsp:nvSpPr>
        <dsp:cNvPr id="0" name=""/>
        <dsp:cNvSpPr/>
      </dsp:nvSpPr>
      <dsp:spPr>
        <a:xfrm>
          <a:off x="267602" y="1974938"/>
          <a:ext cx="2063914" cy="1019851"/>
        </a:xfrm>
        <a:prstGeom prst="rect">
          <a:avLst/>
        </a:prstGeom>
        <a:solidFill>
          <a:schemeClr val="bg1"/>
        </a:solidFill>
        <a:ln w="38100" cap="flat" cmpd="sng" algn="ctr">
          <a:solidFill>
            <a:schemeClr val="accent2"/>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chemeClr val="tx1"/>
              </a:solidFill>
            </a:rPr>
            <a:t>Dossier de candidature</a:t>
          </a:r>
        </a:p>
      </dsp:txBody>
      <dsp:txXfrm>
        <a:off x="267602" y="1974938"/>
        <a:ext cx="2063914" cy="1019851"/>
      </dsp:txXfrm>
    </dsp:sp>
    <dsp:sp modelId="{F54FCA7B-631D-4E95-8ADF-1C34ED682C2D}">
      <dsp:nvSpPr>
        <dsp:cNvPr id="0" name=""/>
        <dsp:cNvSpPr/>
      </dsp:nvSpPr>
      <dsp:spPr>
        <a:xfrm>
          <a:off x="2496029" y="502120"/>
          <a:ext cx="7675942" cy="1886061"/>
        </a:xfrm>
        <a:prstGeom prst="rect">
          <a:avLst/>
        </a:prstGeom>
        <a:solidFill>
          <a:schemeClr val="bg1"/>
        </a:solidFill>
        <a:ln w="38100" cap="flat" cmpd="sng" algn="ctr">
          <a:solidFill>
            <a:schemeClr val="accent2"/>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u="sng" kern="1200" dirty="0">
              <a:solidFill>
                <a:sysClr val="windowText" lastClr="000000"/>
              </a:solidFill>
            </a:rPr>
            <a:t>Dossier candidat (commun à toutes vos candidatures) :</a:t>
          </a:r>
        </a:p>
        <a:p>
          <a:pPr marL="0" lvl="0" indent="0" algn="ctr" defTabSz="622300">
            <a:lnSpc>
              <a:spcPct val="90000"/>
            </a:lnSpc>
            <a:spcBef>
              <a:spcPct val="0"/>
            </a:spcBef>
            <a:spcAft>
              <a:spcPct val="35000"/>
            </a:spcAft>
            <a:buNone/>
          </a:pPr>
          <a:r>
            <a:rPr lang="fr-FR" sz="1100" kern="1200" dirty="0">
              <a:solidFill>
                <a:sysClr val="windowText" lastClr="000000"/>
              </a:solidFill>
            </a:rPr>
            <a:t>- Informations personnelles,</a:t>
          </a:r>
        </a:p>
        <a:p>
          <a:pPr marL="0" lvl="0" indent="0" algn="ctr" defTabSz="622300">
            <a:lnSpc>
              <a:spcPct val="90000"/>
            </a:lnSpc>
            <a:spcBef>
              <a:spcPct val="0"/>
            </a:spcBef>
            <a:spcAft>
              <a:spcPct val="35000"/>
            </a:spcAft>
            <a:buNone/>
          </a:pPr>
          <a:r>
            <a:rPr lang="fr-FR" sz="1100" kern="1200" dirty="0">
              <a:solidFill>
                <a:sysClr val="windowText" lastClr="000000"/>
              </a:solidFill>
            </a:rPr>
            <a:t>- CV,</a:t>
          </a:r>
        </a:p>
        <a:p>
          <a:pPr marL="0" lvl="0" indent="0" algn="ctr" defTabSz="622300">
            <a:lnSpc>
              <a:spcPct val="90000"/>
            </a:lnSpc>
            <a:spcBef>
              <a:spcPct val="0"/>
            </a:spcBef>
            <a:spcAft>
              <a:spcPct val="35000"/>
            </a:spcAft>
            <a:buNone/>
          </a:pPr>
          <a:r>
            <a:rPr lang="fr-FR" sz="1100" kern="1200" dirty="0">
              <a:solidFill>
                <a:sysClr val="windowText" lastClr="000000"/>
              </a:solidFill>
            </a:rPr>
            <a:t>- Cursus post-bac,</a:t>
          </a:r>
        </a:p>
        <a:p>
          <a:pPr marL="0" lvl="0" indent="0" algn="ctr" defTabSz="622300">
            <a:lnSpc>
              <a:spcPct val="90000"/>
            </a:lnSpc>
            <a:spcBef>
              <a:spcPct val="0"/>
            </a:spcBef>
            <a:spcAft>
              <a:spcPct val="35000"/>
            </a:spcAft>
            <a:buNone/>
          </a:pPr>
          <a:r>
            <a:rPr lang="fr-FR" sz="1100" kern="1200" dirty="0">
              <a:solidFill>
                <a:sysClr val="windowText" lastClr="000000"/>
              </a:solidFill>
            </a:rPr>
            <a:t>- Mes stages, mes expériences professionnelles, </a:t>
          </a:r>
        </a:p>
        <a:p>
          <a:pPr marL="0" lvl="0" indent="0" algn="ctr" defTabSz="622300">
            <a:lnSpc>
              <a:spcPct val="90000"/>
            </a:lnSpc>
            <a:spcBef>
              <a:spcPct val="0"/>
            </a:spcBef>
            <a:spcAft>
              <a:spcPct val="35000"/>
            </a:spcAft>
            <a:buNone/>
          </a:pPr>
          <a:r>
            <a:rPr lang="fr-FR" sz="1100" kern="1200" dirty="0">
              <a:solidFill>
                <a:sysClr val="windowText" lastClr="000000"/>
              </a:solidFill>
            </a:rPr>
            <a:t>- Etc.</a:t>
          </a:r>
        </a:p>
      </dsp:txBody>
      <dsp:txXfrm>
        <a:off x="2496029" y="502120"/>
        <a:ext cx="7675942" cy="1886061"/>
      </dsp:txXfrm>
    </dsp:sp>
    <dsp:sp modelId="{E1264EA9-56C3-4AC2-A99C-E5D11000D6BE}">
      <dsp:nvSpPr>
        <dsp:cNvPr id="0" name=""/>
        <dsp:cNvSpPr/>
      </dsp:nvSpPr>
      <dsp:spPr>
        <a:xfrm>
          <a:off x="2496029" y="2625885"/>
          <a:ext cx="7675942" cy="1886061"/>
        </a:xfrm>
        <a:prstGeom prst="rect">
          <a:avLst/>
        </a:prstGeom>
        <a:solidFill>
          <a:schemeClr val="bg1"/>
        </a:solidFill>
        <a:ln w="38100" cap="flat" cmpd="sng" algn="ctr">
          <a:solidFill>
            <a:schemeClr val="accent2"/>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u="sng" kern="1200" dirty="0">
              <a:solidFill>
                <a:sysClr val="windowText" lastClr="000000"/>
              </a:solidFill>
            </a:rPr>
            <a:t>Informations et pièces complémentaires (au choix de l’établissement) :</a:t>
          </a:r>
        </a:p>
        <a:p>
          <a:pPr marL="0" lvl="0" indent="0" algn="ctr" defTabSz="577850">
            <a:lnSpc>
              <a:spcPct val="90000"/>
            </a:lnSpc>
            <a:spcBef>
              <a:spcPct val="0"/>
            </a:spcBef>
            <a:spcAft>
              <a:spcPct val="35000"/>
            </a:spcAft>
            <a:buNone/>
          </a:pPr>
          <a:r>
            <a:rPr lang="fr-FR" sz="1300" kern="1200" dirty="0">
              <a:solidFill>
                <a:sysClr val="windowText" lastClr="000000"/>
              </a:solidFill>
            </a:rPr>
            <a:t>- Lettre de motivation,</a:t>
          </a:r>
        </a:p>
        <a:p>
          <a:pPr marL="0" lvl="0" indent="0" algn="ctr" defTabSz="577850">
            <a:lnSpc>
              <a:spcPct val="90000"/>
            </a:lnSpc>
            <a:spcBef>
              <a:spcPct val="0"/>
            </a:spcBef>
            <a:spcAft>
              <a:spcPct val="35000"/>
            </a:spcAft>
            <a:buNone/>
          </a:pPr>
          <a:r>
            <a:rPr lang="fr-FR" sz="1300" kern="1200" dirty="0">
              <a:solidFill>
                <a:sysClr val="windowText" lastClr="000000"/>
              </a:solidFill>
            </a:rPr>
            <a:t>- Lettre de recommandation,</a:t>
          </a:r>
        </a:p>
        <a:p>
          <a:pPr marL="0" lvl="0" indent="0" algn="ctr" defTabSz="577850">
            <a:lnSpc>
              <a:spcPct val="90000"/>
            </a:lnSpc>
            <a:spcBef>
              <a:spcPct val="0"/>
            </a:spcBef>
            <a:spcAft>
              <a:spcPct val="35000"/>
            </a:spcAft>
            <a:buNone/>
          </a:pPr>
          <a:r>
            <a:rPr lang="fr-FR" sz="1300" kern="1200" dirty="0">
              <a:solidFill>
                <a:sysClr val="windowText" lastClr="000000"/>
              </a:solidFill>
            </a:rPr>
            <a:t>- Test langue,</a:t>
          </a:r>
        </a:p>
        <a:p>
          <a:pPr marL="0" lvl="0" indent="0" algn="ctr" defTabSz="577850">
            <a:lnSpc>
              <a:spcPct val="90000"/>
            </a:lnSpc>
            <a:spcBef>
              <a:spcPct val="0"/>
            </a:spcBef>
            <a:spcAft>
              <a:spcPct val="35000"/>
            </a:spcAft>
            <a:buNone/>
          </a:pPr>
          <a:r>
            <a:rPr lang="fr-FR" sz="1300" kern="1200" dirty="0">
              <a:solidFill>
                <a:sysClr val="windowText" lastClr="000000"/>
              </a:solidFill>
            </a:rPr>
            <a:t>- Projet de recherche,</a:t>
          </a:r>
        </a:p>
        <a:p>
          <a:pPr marL="0" lvl="0" indent="0" algn="ctr" defTabSz="577850">
            <a:lnSpc>
              <a:spcPct val="90000"/>
            </a:lnSpc>
            <a:spcBef>
              <a:spcPct val="0"/>
            </a:spcBef>
            <a:spcAft>
              <a:spcPct val="35000"/>
            </a:spcAft>
            <a:buNone/>
          </a:pPr>
          <a:r>
            <a:rPr lang="fr-FR" sz="1300" kern="1200" dirty="0">
              <a:solidFill>
                <a:sysClr val="windowText" lastClr="000000"/>
              </a:solidFill>
            </a:rPr>
            <a:t>- Etc.</a:t>
          </a:r>
        </a:p>
      </dsp:txBody>
      <dsp:txXfrm>
        <a:off x="2496029" y="2625885"/>
        <a:ext cx="7675942" cy="18860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762A5-9821-43DE-A4D2-DE055FDBAAF1}">
      <dsp:nvSpPr>
        <dsp:cNvPr id="0" name=""/>
        <dsp:cNvSpPr/>
      </dsp:nvSpPr>
      <dsp:spPr>
        <a:xfrm>
          <a:off x="700330" y="2706"/>
          <a:ext cx="1736882" cy="868441"/>
        </a:xfrm>
        <a:prstGeom prst="roundRect">
          <a:avLst>
            <a:gd name="adj" fmla="val 10000"/>
          </a:avLst>
        </a:prstGeom>
        <a:solidFill>
          <a:schemeClr val="bg1"/>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fr-FR" sz="3700" kern="1200" dirty="0">
              <a:solidFill>
                <a:sysClr val="windowText" lastClr="000000"/>
              </a:solidFill>
            </a:rPr>
            <a:t>Vœu 1</a:t>
          </a:r>
        </a:p>
      </dsp:txBody>
      <dsp:txXfrm>
        <a:off x="725766" y="28142"/>
        <a:ext cx="1686010" cy="817569"/>
      </dsp:txXfrm>
    </dsp:sp>
    <dsp:sp modelId="{C6D3D471-9DAF-4FC0-8782-0D71AF18B2B4}">
      <dsp:nvSpPr>
        <dsp:cNvPr id="0" name=""/>
        <dsp:cNvSpPr/>
      </dsp:nvSpPr>
      <dsp:spPr>
        <a:xfrm>
          <a:off x="874019" y="871148"/>
          <a:ext cx="173688" cy="651331"/>
        </a:xfrm>
        <a:custGeom>
          <a:avLst/>
          <a:gdLst/>
          <a:ahLst/>
          <a:cxnLst/>
          <a:rect l="0" t="0" r="0" b="0"/>
          <a:pathLst>
            <a:path>
              <a:moveTo>
                <a:pt x="0" y="0"/>
              </a:moveTo>
              <a:lnTo>
                <a:pt x="0" y="651331"/>
              </a:lnTo>
              <a:lnTo>
                <a:pt x="173688" y="651331"/>
              </a:lnTo>
            </a:path>
          </a:pathLst>
        </a:custGeom>
        <a:noFill/>
        <a:ln w="25400" cap="flat" cmpd="sng" algn="ctr">
          <a:solidFill>
            <a:schemeClr val="accent6"/>
          </a:solidFill>
          <a:prstDash val="solid"/>
        </a:ln>
        <a:effectLst/>
      </dsp:spPr>
      <dsp:style>
        <a:lnRef idx="2">
          <a:scrgbClr r="0" g="0" b="0"/>
        </a:lnRef>
        <a:fillRef idx="0">
          <a:scrgbClr r="0" g="0" b="0"/>
        </a:fillRef>
        <a:effectRef idx="0">
          <a:scrgbClr r="0" g="0" b="0"/>
        </a:effectRef>
        <a:fontRef idx="minor"/>
      </dsp:style>
    </dsp:sp>
    <dsp:sp modelId="{B0DE49CC-E48F-441A-9C6B-370F1DA190A9}">
      <dsp:nvSpPr>
        <dsp:cNvPr id="0" name=""/>
        <dsp:cNvSpPr/>
      </dsp:nvSpPr>
      <dsp:spPr>
        <a:xfrm>
          <a:off x="1047707" y="1088258"/>
          <a:ext cx="3120136" cy="868441"/>
        </a:xfrm>
        <a:prstGeom prst="roundRect">
          <a:avLst>
            <a:gd name="adj" fmla="val 10000"/>
          </a:avLst>
        </a:prstGeom>
        <a:solidFill>
          <a:schemeClr val="lt1">
            <a:alpha val="90000"/>
            <a:hueOff val="0"/>
            <a:satOff val="0"/>
            <a:lumOff val="0"/>
            <a:alphaOff val="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r-FR" sz="1000" b="1" u="sng" kern="1200" dirty="0"/>
            <a:t>Candidature 1</a:t>
          </a:r>
        </a:p>
        <a:p>
          <a:pPr marL="0" lvl="0" indent="0" algn="ctr" defTabSz="444500">
            <a:lnSpc>
              <a:spcPct val="90000"/>
            </a:lnSpc>
            <a:spcBef>
              <a:spcPct val="0"/>
            </a:spcBef>
            <a:spcAft>
              <a:spcPct val="35000"/>
            </a:spcAft>
            <a:buNone/>
          </a:pPr>
          <a:r>
            <a:rPr lang="fr-FR" sz="1000" kern="1200" dirty="0"/>
            <a:t>Mention : Philosophie</a:t>
          </a:r>
        </a:p>
        <a:p>
          <a:pPr marL="0" lvl="0" indent="0" algn="ctr" defTabSz="444500">
            <a:lnSpc>
              <a:spcPct val="90000"/>
            </a:lnSpc>
            <a:spcBef>
              <a:spcPct val="0"/>
            </a:spcBef>
            <a:spcAft>
              <a:spcPct val="35000"/>
            </a:spcAft>
            <a:buNone/>
          </a:pPr>
          <a:r>
            <a:rPr lang="fr-FR" sz="1000" kern="1200" dirty="0"/>
            <a:t>Parcours : Philosophie politique et éthique </a:t>
          </a:r>
        </a:p>
        <a:p>
          <a:pPr marL="0" lvl="0" indent="0" algn="ctr" defTabSz="444500">
            <a:lnSpc>
              <a:spcPct val="90000"/>
            </a:lnSpc>
            <a:spcBef>
              <a:spcPct val="0"/>
            </a:spcBef>
            <a:spcAft>
              <a:spcPct val="35000"/>
            </a:spcAft>
            <a:buNone/>
          </a:pPr>
          <a:r>
            <a:rPr lang="fr-FR" sz="1000" kern="1200" dirty="0"/>
            <a:t>Établissement : Sorbonne Université</a:t>
          </a:r>
        </a:p>
      </dsp:txBody>
      <dsp:txXfrm>
        <a:off x="1073143" y="1113694"/>
        <a:ext cx="3069264" cy="817569"/>
      </dsp:txXfrm>
    </dsp:sp>
    <dsp:sp modelId="{1C2E5D85-7D10-4718-A714-0443D3C825FC}">
      <dsp:nvSpPr>
        <dsp:cNvPr id="0" name=""/>
        <dsp:cNvSpPr/>
      </dsp:nvSpPr>
      <dsp:spPr>
        <a:xfrm>
          <a:off x="874019" y="871148"/>
          <a:ext cx="173688" cy="1736882"/>
        </a:xfrm>
        <a:custGeom>
          <a:avLst/>
          <a:gdLst/>
          <a:ahLst/>
          <a:cxnLst/>
          <a:rect l="0" t="0" r="0" b="0"/>
          <a:pathLst>
            <a:path>
              <a:moveTo>
                <a:pt x="0" y="0"/>
              </a:moveTo>
              <a:lnTo>
                <a:pt x="0" y="1736882"/>
              </a:lnTo>
              <a:lnTo>
                <a:pt x="173688" y="1736882"/>
              </a:lnTo>
            </a:path>
          </a:pathLst>
        </a:custGeom>
        <a:noFill/>
        <a:ln w="25400" cap="flat" cmpd="sng" algn="ctr">
          <a:solidFill>
            <a:schemeClr val="accent6"/>
          </a:solidFill>
          <a:prstDash val="solid"/>
        </a:ln>
        <a:effectLst/>
      </dsp:spPr>
      <dsp:style>
        <a:lnRef idx="2">
          <a:scrgbClr r="0" g="0" b="0"/>
        </a:lnRef>
        <a:fillRef idx="0">
          <a:scrgbClr r="0" g="0" b="0"/>
        </a:fillRef>
        <a:effectRef idx="0">
          <a:scrgbClr r="0" g="0" b="0"/>
        </a:effectRef>
        <a:fontRef idx="minor"/>
      </dsp:style>
    </dsp:sp>
    <dsp:sp modelId="{C985953B-91D7-4704-B595-DC991EF50F61}">
      <dsp:nvSpPr>
        <dsp:cNvPr id="0" name=""/>
        <dsp:cNvSpPr/>
      </dsp:nvSpPr>
      <dsp:spPr>
        <a:xfrm>
          <a:off x="1047707" y="2173810"/>
          <a:ext cx="3120136" cy="868441"/>
        </a:xfrm>
        <a:prstGeom prst="roundRect">
          <a:avLst>
            <a:gd name="adj" fmla="val 10000"/>
          </a:avLst>
        </a:prstGeom>
        <a:solidFill>
          <a:schemeClr val="lt1">
            <a:alpha val="90000"/>
            <a:hueOff val="0"/>
            <a:satOff val="0"/>
            <a:lumOff val="0"/>
            <a:alphaOff val="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r-FR" sz="1000" b="1" u="sng" kern="1200" dirty="0"/>
            <a:t>Candidature 2</a:t>
          </a:r>
        </a:p>
        <a:p>
          <a:pPr marL="0" lvl="0" indent="0" algn="ctr" defTabSz="444500">
            <a:lnSpc>
              <a:spcPct val="90000"/>
            </a:lnSpc>
            <a:spcBef>
              <a:spcPct val="0"/>
            </a:spcBef>
            <a:spcAft>
              <a:spcPct val="35000"/>
            </a:spcAft>
            <a:buNone/>
          </a:pPr>
          <a:r>
            <a:rPr lang="fr-FR" sz="1000" kern="1200" dirty="0"/>
            <a:t>Mention : Philosophie</a:t>
          </a:r>
        </a:p>
        <a:p>
          <a:pPr marL="0" lvl="0" indent="0" algn="ctr" defTabSz="444500">
            <a:lnSpc>
              <a:spcPct val="90000"/>
            </a:lnSpc>
            <a:spcBef>
              <a:spcPct val="0"/>
            </a:spcBef>
            <a:spcAft>
              <a:spcPct val="35000"/>
            </a:spcAft>
            <a:buNone/>
          </a:pPr>
          <a:r>
            <a:rPr lang="fr-FR" sz="1000" kern="1200" dirty="0"/>
            <a:t>Parcours : Philosophie – Allemand</a:t>
          </a:r>
        </a:p>
        <a:p>
          <a:pPr marL="0" lvl="0" indent="0" algn="ctr" defTabSz="444500">
            <a:lnSpc>
              <a:spcPct val="90000"/>
            </a:lnSpc>
            <a:spcBef>
              <a:spcPct val="0"/>
            </a:spcBef>
            <a:spcAft>
              <a:spcPct val="35000"/>
            </a:spcAft>
            <a:buNone/>
          </a:pPr>
          <a:r>
            <a:rPr lang="fr-FR" sz="1000" kern="1200" dirty="0"/>
            <a:t> Établissement : Sorbonne Université</a:t>
          </a:r>
        </a:p>
      </dsp:txBody>
      <dsp:txXfrm>
        <a:off x="1073143" y="2199246"/>
        <a:ext cx="3069264" cy="817569"/>
      </dsp:txXfrm>
    </dsp:sp>
    <dsp:sp modelId="{AA15586C-57ED-42C5-9AC7-FC2E1EEF8006}">
      <dsp:nvSpPr>
        <dsp:cNvPr id="0" name=""/>
        <dsp:cNvSpPr/>
      </dsp:nvSpPr>
      <dsp:spPr>
        <a:xfrm>
          <a:off x="874019" y="871148"/>
          <a:ext cx="173688" cy="2822434"/>
        </a:xfrm>
        <a:custGeom>
          <a:avLst/>
          <a:gdLst/>
          <a:ahLst/>
          <a:cxnLst/>
          <a:rect l="0" t="0" r="0" b="0"/>
          <a:pathLst>
            <a:path>
              <a:moveTo>
                <a:pt x="0" y="0"/>
              </a:moveTo>
              <a:lnTo>
                <a:pt x="0" y="2822434"/>
              </a:lnTo>
              <a:lnTo>
                <a:pt x="173688" y="2822434"/>
              </a:lnTo>
            </a:path>
          </a:pathLst>
        </a:custGeom>
        <a:noFill/>
        <a:ln w="25400" cap="flat" cmpd="sng" algn="ctr">
          <a:solidFill>
            <a:schemeClr val="accent6"/>
          </a:solidFill>
          <a:prstDash val="solid"/>
        </a:ln>
        <a:effectLst/>
      </dsp:spPr>
      <dsp:style>
        <a:lnRef idx="2">
          <a:scrgbClr r="0" g="0" b="0"/>
        </a:lnRef>
        <a:fillRef idx="0">
          <a:scrgbClr r="0" g="0" b="0"/>
        </a:fillRef>
        <a:effectRef idx="0">
          <a:scrgbClr r="0" g="0" b="0"/>
        </a:effectRef>
        <a:fontRef idx="minor"/>
      </dsp:style>
    </dsp:sp>
    <dsp:sp modelId="{78A95185-5B77-454F-B077-94482ACECC23}">
      <dsp:nvSpPr>
        <dsp:cNvPr id="0" name=""/>
        <dsp:cNvSpPr/>
      </dsp:nvSpPr>
      <dsp:spPr>
        <a:xfrm>
          <a:off x="1047707" y="3259361"/>
          <a:ext cx="3120136" cy="868441"/>
        </a:xfrm>
        <a:prstGeom prst="roundRect">
          <a:avLst>
            <a:gd name="adj" fmla="val 10000"/>
          </a:avLst>
        </a:prstGeom>
        <a:solidFill>
          <a:schemeClr val="lt1">
            <a:alpha val="90000"/>
            <a:hueOff val="0"/>
            <a:satOff val="0"/>
            <a:lumOff val="0"/>
            <a:alphaOff val="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r-FR" sz="1000" b="1" u="sng" kern="1200" dirty="0"/>
            <a:t>Candidature 3</a:t>
          </a:r>
        </a:p>
        <a:p>
          <a:pPr marL="0" lvl="0" indent="0" algn="ctr" defTabSz="444500">
            <a:lnSpc>
              <a:spcPct val="90000"/>
            </a:lnSpc>
            <a:spcBef>
              <a:spcPct val="0"/>
            </a:spcBef>
            <a:spcAft>
              <a:spcPct val="35000"/>
            </a:spcAft>
            <a:buNone/>
          </a:pPr>
          <a:r>
            <a:rPr lang="fr-FR" sz="1000" kern="1200" dirty="0"/>
            <a:t>Mention : Philosophie</a:t>
          </a:r>
        </a:p>
        <a:p>
          <a:pPr marL="0" lvl="0" indent="0" algn="ctr" defTabSz="444500">
            <a:lnSpc>
              <a:spcPct val="90000"/>
            </a:lnSpc>
            <a:spcBef>
              <a:spcPct val="0"/>
            </a:spcBef>
            <a:spcAft>
              <a:spcPct val="35000"/>
            </a:spcAft>
            <a:buNone/>
          </a:pPr>
          <a:r>
            <a:rPr lang="fr-FR" sz="1000" kern="1200" dirty="0"/>
            <a:t>Parcours : Esthétique et philosophie de l'art</a:t>
          </a:r>
        </a:p>
        <a:p>
          <a:pPr marL="0" lvl="0" indent="0" algn="ctr" defTabSz="444500">
            <a:lnSpc>
              <a:spcPct val="90000"/>
            </a:lnSpc>
            <a:spcBef>
              <a:spcPct val="0"/>
            </a:spcBef>
            <a:spcAft>
              <a:spcPct val="35000"/>
            </a:spcAft>
            <a:buNone/>
          </a:pPr>
          <a:r>
            <a:rPr lang="fr-FR" sz="1000" kern="1200" dirty="0"/>
            <a:t>Établissement : Sorbonne Université</a:t>
          </a:r>
        </a:p>
      </dsp:txBody>
      <dsp:txXfrm>
        <a:off x="1073143" y="3284797"/>
        <a:ext cx="3069264" cy="817569"/>
      </dsp:txXfrm>
    </dsp:sp>
    <dsp:sp modelId="{E3F34998-B23D-4227-96A2-602608EA3F07}">
      <dsp:nvSpPr>
        <dsp:cNvPr id="0" name=""/>
        <dsp:cNvSpPr/>
      </dsp:nvSpPr>
      <dsp:spPr>
        <a:xfrm>
          <a:off x="4254687" y="2706"/>
          <a:ext cx="1736882" cy="868441"/>
        </a:xfrm>
        <a:prstGeom prst="roundRect">
          <a:avLst>
            <a:gd name="adj" fmla="val 10000"/>
          </a:avLst>
        </a:prstGeom>
        <a:solidFill>
          <a:schemeClr val="bg1"/>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fr-FR" sz="3700" kern="1200" dirty="0">
              <a:solidFill>
                <a:sysClr val="windowText" lastClr="000000"/>
              </a:solidFill>
            </a:rPr>
            <a:t>Vœu 2</a:t>
          </a:r>
        </a:p>
      </dsp:txBody>
      <dsp:txXfrm>
        <a:off x="4280123" y="28142"/>
        <a:ext cx="1686010" cy="817569"/>
      </dsp:txXfrm>
    </dsp:sp>
    <dsp:sp modelId="{64EFAB2D-A89E-4C17-A123-4A93D0BC1797}">
      <dsp:nvSpPr>
        <dsp:cNvPr id="0" name=""/>
        <dsp:cNvSpPr/>
      </dsp:nvSpPr>
      <dsp:spPr>
        <a:xfrm>
          <a:off x="4428375" y="871148"/>
          <a:ext cx="173688" cy="651331"/>
        </a:xfrm>
        <a:custGeom>
          <a:avLst/>
          <a:gdLst/>
          <a:ahLst/>
          <a:cxnLst/>
          <a:rect l="0" t="0" r="0" b="0"/>
          <a:pathLst>
            <a:path>
              <a:moveTo>
                <a:pt x="0" y="0"/>
              </a:moveTo>
              <a:lnTo>
                <a:pt x="0" y="651331"/>
              </a:lnTo>
              <a:lnTo>
                <a:pt x="173688" y="651331"/>
              </a:lnTo>
            </a:path>
          </a:pathLst>
        </a:custGeom>
        <a:noFill/>
        <a:ln w="25400" cap="flat" cmpd="sng" algn="ctr">
          <a:solidFill>
            <a:schemeClr val="accent6"/>
          </a:solidFill>
          <a:prstDash val="solid"/>
        </a:ln>
        <a:effectLst/>
      </dsp:spPr>
      <dsp:style>
        <a:lnRef idx="2">
          <a:scrgbClr r="0" g="0" b="0"/>
        </a:lnRef>
        <a:fillRef idx="0">
          <a:scrgbClr r="0" g="0" b="0"/>
        </a:fillRef>
        <a:effectRef idx="0">
          <a:scrgbClr r="0" g="0" b="0"/>
        </a:effectRef>
        <a:fontRef idx="minor"/>
      </dsp:style>
    </dsp:sp>
    <dsp:sp modelId="{0DC71B06-F5C4-4B3D-AF76-B2AD1E058ED0}">
      <dsp:nvSpPr>
        <dsp:cNvPr id="0" name=""/>
        <dsp:cNvSpPr/>
      </dsp:nvSpPr>
      <dsp:spPr>
        <a:xfrm>
          <a:off x="4602064" y="1088258"/>
          <a:ext cx="3120136" cy="868441"/>
        </a:xfrm>
        <a:prstGeom prst="roundRect">
          <a:avLst>
            <a:gd name="adj" fmla="val 10000"/>
          </a:avLst>
        </a:prstGeom>
        <a:solidFill>
          <a:schemeClr val="lt1">
            <a:alpha val="90000"/>
            <a:hueOff val="0"/>
            <a:satOff val="0"/>
            <a:lumOff val="0"/>
            <a:alphaOff val="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fr-FR" sz="1000" b="1" u="sng" kern="1200" dirty="0"/>
            <a:t>Candidature 4</a:t>
          </a:r>
        </a:p>
        <a:p>
          <a:pPr marL="0" lvl="0" indent="0" algn="ctr" defTabSz="444500">
            <a:lnSpc>
              <a:spcPct val="90000"/>
            </a:lnSpc>
            <a:spcBef>
              <a:spcPct val="0"/>
            </a:spcBef>
            <a:spcAft>
              <a:spcPct val="35000"/>
            </a:spcAft>
            <a:buNone/>
          </a:pPr>
          <a:r>
            <a:rPr lang="fr-FR" sz="1000" kern="1200" dirty="0"/>
            <a:t>Mention : Philosophie</a:t>
          </a:r>
        </a:p>
        <a:p>
          <a:pPr marL="0" lvl="0" indent="0" algn="ctr" defTabSz="444500">
            <a:lnSpc>
              <a:spcPct val="90000"/>
            </a:lnSpc>
            <a:spcBef>
              <a:spcPct val="0"/>
            </a:spcBef>
            <a:spcAft>
              <a:spcPct val="35000"/>
            </a:spcAft>
            <a:buNone/>
          </a:pPr>
          <a:r>
            <a:rPr lang="fr-FR" sz="1000" kern="1200" dirty="0"/>
            <a:t>Parcours : Histoires de la Philosophie</a:t>
          </a:r>
        </a:p>
        <a:p>
          <a:pPr marL="0" lvl="0" indent="0" algn="ctr" defTabSz="444500">
            <a:lnSpc>
              <a:spcPct val="90000"/>
            </a:lnSpc>
            <a:spcBef>
              <a:spcPct val="0"/>
            </a:spcBef>
            <a:spcAft>
              <a:spcPct val="35000"/>
            </a:spcAft>
            <a:buNone/>
          </a:pPr>
          <a:r>
            <a:rPr lang="fr-FR" sz="1000" kern="1200" dirty="0"/>
            <a:t>Établissement : Université de Lorraine</a:t>
          </a:r>
        </a:p>
      </dsp:txBody>
      <dsp:txXfrm>
        <a:off x="4627500" y="1113694"/>
        <a:ext cx="3069264" cy="817569"/>
      </dsp:txXfrm>
    </dsp:sp>
    <dsp:sp modelId="{1D2270D4-0BB6-480C-8190-6A1774B421FB}">
      <dsp:nvSpPr>
        <dsp:cNvPr id="0" name=""/>
        <dsp:cNvSpPr/>
      </dsp:nvSpPr>
      <dsp:spPr>
        <a:xfrm>
          <a:off x="7809044" y="2706"/>
          <a:ext cx="1736882" cy="868441"/>
        </a:xfrm>
        <a:prstGeom prst="roundRect">
          <a:avLst>
            <a:gd name="adj" fmla="val 10000"/>
          </a:avLst>
        </a:prstGeom>
        <a:solidFill>
          <a:schemeClr val="bg1"/>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fr-FR" sz="3700" kern="1200" dirty="0">
              <a:solidFill>
                <a:sysClr val="windowText" lastClr="000000"/>
              </a:solidFill>
            </a:rPr>
            <a:t>Vœu 3</a:t>
          </a:r>
        </a:p>
      </dsp:txBody>
      <dsp:txXfrm>
        <a:off x="7834480" y="28142"/>
        <a:ext cx="1686010" cy="817569"/>
      </dsp:txXfrm>
    </dsp:sp>
    <dsp:sp modelId="{6C52D251-C6FF-4F03-A011-AF1F3FBF1339}">
      <dsp:nvSpPr>
        <dsp:cNvPr id="0" name=""/>
        <dsp:cNvSpPr/>
      </dsp:nvSpPr>
      <dsp:spPr>
        <a:xfrm>
          <a:off x="7982732" y="871148"/>
          <a:ext cx="173688" cy="651331"/>
        </a:xfrm>
        <a:custGeom>
          <a:avLst/>
          <a:gdLst/>
          <a:ahLst/>
          <a:cxnLst/>
          <a:rect l="0" t="0" r="0" b="0"/>
          <a:pathLst>
            <a:path>
              <a:moveTo>
                <a:pt x="0" y="0"/>
              </a:moveTo>
              <a:lnTo>
                <a:pt x="0" y="651331"/>
              </a:lnTo>
              <a:lnTo>
                <a:pt x="173688" y="651331"/>
              </a:lnTo>
            </a:path>
          </a:pathLst>
        </a:custGeom>
        <a:noFill/>
        <a:ln w="25400" cap="flat" cmpd="sng" algn="ctr">
          <a:solidFill>
            <a:schemeClr val="accent6"/>
          </a:solidFill>
          <a:prstDash val="solid"/>
        </a:ln>
        <a:effectLst/>
      </dsp:spPr>
      <dsp:style>
        <a:lnRef idx="2">
          <a:scrgbClr r="0" g="0" b="0"/>
        </a:lnRef>
        <a:fillRef idx="0">
          <a:scrgbClr r="0" g="0" b="0"/>
        </a:fillRef>
        <a:effectRef idx="0">
          <a:scrgbClr r="0" g="0" b="0"/>
        </a:effectRef>
        <a:fontRef idx="minor"/>
      </dsp:style>
    </dsp:sp>
    <dsp:sp modelId="{4FD9889F-656E-47F1-8256-7E2A9BD59A7E}">
      <dsp:nvSpPr>
        <dsp:cNvPr id="0" name=""/>
        <dsp:cNvSpPr/>
      </dsp:nvSpPr>
      <dsp:spPr>
        <a:xfrm>
          <a:off x="8156420" y="1088258"/>
          <a:ext cx="3120136" cy="868441"/>
        </a:xfrm>
        <a:prstGeom prst="roundRect">
          <a:avLst>
            <a:gd name="adj" fmla="val 10000"/>
          </a:avLst>
        </a:prstGeom>
        <a:solidFill>
          <a:schemeClr val="lt1">
            <a:alpha val="90000"/>
            <a:hueOff val="0"/>
            <a:satOff val="0"/>
            <a:lumOff val="0"/>
            <a:alphaOff val="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fr-FR" sz="900" b="1" u="sng" kern="1200" dirty="0"/>
            <a:t>Candidature 5</a:t>
          </a:r>
        </a:p>
        <a:p>
          <a:pPr marL="0" lvl="0" indent="0" algn="ctr" defTabSz="400050">
            <a:lnSpc>
              <a:spcPct val="90000"/>
            </a:lnSpc>
            <a:spcBef>
              <a:spcPct val="0"/>
            </a:spcBef>
            <a:spcAft>
              <a:spcPct val="35000"/>
            </a:spcAft>
            <a:buNone/>
          </a:pPr>
          <a:r>
            <a:rPr lang="fr-FR" sz="900" kern="1200" dirty="0"/>
            <a:t>Mention : Urbanisme et aménagement</a:t>
          </a:r>
        </a:p>
        <a:p>
          <a:pPr marL="0" lvl="0" indent="0" algn="ctr" defTabSz="400050">
            <a:lnSpc>
              <a:spcPct val="90000"/>
            </a:lnSpc>
            <a:spcBef>
              <a:spcPct val="0"/>
            </a:spcBef>
            <a:spcAft>
              <a:spcPct val="35000"/>
            </a:spcAft>
            <a:buNone/>
          </a:pPr>
          <a:r>
            <a:rPr lang="fr-FR" sz="900" kern="1200" dirty="0"/>
            <a:t>Parcours : Border </a:t>
          </a:r>
          <a:r>
            <a:rPr lang="fr-FR" sz="900" kern="1200" dirty="0" err="1"/>
            <a:t>Studies</a:t>
          </a:r>
          <a:endParaRPr lang="fr-FR" sz="900" kern="1200" dirty="0"/>
        </a:p>
        <a:p>
          <a:pPr marL="0" lvl="0" indent="0" algn="ctr" defTabSz="400050">
            <a:lnSpc>
              <a:spcPct val="90000"/>
            </a:lnSpc>
            <a:spcBef>
              <a:spcPct val="0"/>
            </a:spcBef>
            <a:spcAft>
              <a:spcPct val="35000"/>
            </a:spcAft>
            <a:buNone/>
          </a:pPr>
          <a:r>
            <a:rPr lang="fr-FR" sz="900" kern="1200" dirty="0"/>
            <a:t>Établissement : Université de Lorraine</a:t>
          </a:r>
        </a:p>
      </dsp:txBody>
      <dsp:txXfrm>
        <a:off x="8181856" y="1113694"/>
        <a:ext cx="3069264" cy="817569"/>
      </dsp:txXfrm>
    </dsp:sp>
    <dsp:sp modelId="{C756C32B-4F6B-486B-9C79-F844238A3CF6}">
      <dsp:nvSpPr>
        <dsp:cNvPr id="0" name=""/>
        <dsp:cNvSpPr/>
      </dsp:nvSpPr>
      <dsp:spPr>
        <a:xfrm>
          <a:off x="7982732" y="871148"/>
          <a:ext cx="173688" cy="1736882"/>
        </a:xfrm>
        <a:custGeom>
          <a:avLst/>
          <a:gdLst/>
          <a:ahLst/>
          <a:cxnLst/>
          <a:rect l="0" t="0" r="0" b="0"/>
          <a:pathLst>
            <a:path>
              <a:moveTo>
                <a:pt x="0" y="0"/>
              </a:moveTo>
              <a:lnTo>
                <a:pt x="0" y="1736882"/>
              </a:lnTo>
              <a:lnTo>
                <a:pt x="173688" y="1736882"/>
              </a:lnTo>
            </a:path>
          </a:pathLst>
        </a:custGeom>
        <a:noFill/>
        <a:ln w="25400" cap="flat" cmpd="sng" algn="ctr">
          <a:solidFill>
            <a:schemeClr val="accent6"/>
          </a:solidFill>
          <a:prstDash val="solid"/>
        </a:ln>
        <a:effectLst/>
      </dsp:spPr>
      <dsp:style>
        <a:lnRef idx="2">
          <a:scrgbClr r="0" g="0" b="0"/>
        </a:lnRef>
        <a:fillRef idx="0">
          <a:scrgbClr r="0" g="0" b="0"/>
        </a:fillRef>
        <a:effectRef idx="0">
          <a:scrgbClr r="0" g="0" b="0"/>
        </a:effectRef>
        <a:fontRef idx="minor"/>
      </dsp:style>
    </dsp:sp>
    <dsp:sp modelId="{3B6EA2B5-7E25-4674-8404-47B31E806EB9}">
      <dsp:nvSpPr>
        <dsp:cNvPr id="0" name=""/>
        <dsp:cNvSpPr/>
      </dsp:nvSpPr>
      <dsp:spPr>
        <a:xfrm>
          <a:off x="8156420" y="2173810"/>
          <a:ext cx="3120136" cy="868441"/>
        </a:xfrm>
        <a:prstGeom prst="roundRect">
          <a:avLst>
            <a:gd name="adj" fmla="val 10000"/>
          </a:avLst>
        </a:prstGeom>
        <a:solidFill>
          <a:schemeClr val="lt1">
            <a:alpha val="90000"/>
            <a:hueOff val="0"/>
            <a:satOff val="0"/>
            <a:lumOff val="0"/>
            <a:alphaOff val="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fr-FR" sz="900" b="1" u="sng" kern="1200" dirty="0"/>
            <a:t>Candidature 6</a:t>
          </a:r>
        </a:p>
        <a:p>
          <a:pPr marL="0" lvl="0" indent="0" algn="ctr" defTabSz="400050">
            <a:lnSpc>
              <a:spcPct val="90000"/>
            </a:lnSpc>
            <a:spcBef>
              <a:spcPct val="0"/>
            </a:spcBef>
            <a:spcAft>
              <a:spcPct val="35000"/>
            </a:spcAft>
            <a:buNone/>
          </a:pPr>
          <a:r>
            <a:rPr lang="fr-FR" sz="900" kern="1200" dirty="0"/>
            <a:t>Mention : Urbanisme et aménagement</a:t>
          </a:r>
        </a:p>
        <a:p>
          <a:pPr marL="0" lvl="0" indent="0" algn="ctr" defTabSz="400050">
            <a:lnSpc>
              <a:spcPct val="90000"/>
            </a:lnSpc>
            <a:spcBef>
              <a:spcPct val="0"/>
            </a:spcBef>
            <a:spcAft>
              <a:spcPct val="35000"/>
            </a:spcAft>
            <a:buNone/>
          </a:pPr>
          <a:r>
            <a:rPr lang="fr-FR" sz="900" kern="1200" dirty="0"/>
            <a:t>Parcours : Intelligence territoriale</a:t>
          </a:r>
        </a:p>
        <a:p>
          <a:pPr marL="0" lvl="0" indent="0" algn="ctr" defTabSz="400050">
            <a:lnSpc>
              <a:spcPct val="90000"/>
            </a:lnSpc>
            <a:spcBef>
              <a:spcPct val="0"/>
            </a:spcBef>
            <a:spcAft>
              <a:spcPct val="35000"/>
            </a:spcAft>
            <a:buNone/>
          </a:pPr>
          <a:r>
            <a:rPr lang="fr-FR" sz="900" kern="1200" dirty="0"/>
            <a:t>Établissement : Université de Lorraine</a:t>
          </a:r>
        </a:p>
      </dsp:txBody>
      <dsp:txXfrm>
        <a:off x="8181856" y="2199246"/>
        <a:ext cx="3069264" cy="8175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D71C2-B563-4271-8968-4F42CFCCB80B}">
      <dsp:nvSpPr>
        <dsp:cNvPr id="0" name=""/>
        <dsp:cNvSpPr/>
      </dsp:nvSpPr>
      <dsp:spPr>
        <a:xfrm>
          <a:off x="3068022" y="1995"/>
          <a:ext cx="3451525" cy="1316941"/>
        </a:xfrm>
        <a:prstGeom prst="roundRect">
          <a:avLst/>
        </a:prstGeom>
        <a:no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fr-FR" sz="2300" kern="1200" dirty="0">
              <a:solidFill>
                <a:schemeClr val="tx1"/>
              </a:solidFill>
            </a:rPr>
            <a:t>Je reçois une proposition d’admission</a:t>
          </a:r>
        </a:p>
      </dsp:txBody>
      <dsp:txXfrm>
        <a:off x="3132310" y="66283"/>
        <a:ext cx="3322949" cy="1188365"/>
      </dsp:txXfrm>
    </dsp:sp>
    <dsp:sp modelId="{0F646D36-35A2-4BF4-B722-17F14174BB99}">
      <dsp:nvSpPr>
        <dsp:cNvPr id="0" name=""/>
        <dsp:cNvSpPr/>
      </dsp:nvSpPr>
      <dsp:spPr>
        <a:xfrm>
          <a:off x="3068022" y="1384783"/>
          <a:ext cx="3451525" cy="1316941"/>
        </a:xfrm>
        <a:prstGeom prst="roundRect">
          <a:avLst/>
        </a:prstGeom>
        <a:no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fr-FR" sz="2300" kern="1200" dirty="0">
              <a:solidFill>
                <a:schemeClr val="tx1"/>
              </a:solidFill>
            </a:rPr>
            <a:t>Je suis placé sur liste d’attente</a:t>
          </a:r>
        </a:p>
      </dsp:txBody>
      <dsp:txXfrm>
        <a:off x="3132310" y="1449071"/>
        <a:ext cx="3322949" cy="1188365"/>
      </dsp:txXfrm>
    </dsp:sp>
    <dsp:sp modelId="{4E0B4153-B0D1-4879-AA56-E4BDC90177E4}">
      <dsp:nvSpPr>
        <dsp:cNvPr id="0" name=""/>
        <dsp:cNvSpPr/>
      </dsp:nvSpPr>
      <dsp:spPr>
        <a:xfrm>
          <a:off x="3068022" y="2767572"/>
          <a:ext cx="3451525" cy="1316941"/>
        </a:xfrm>
        <a:prstGeom prst="roundRect">
          <a:avLst/>
        </a:prstGeom>
        <a:no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fr-FR" sz="2300" kern="1200" dirty="0">
              <a:solidFill>
                <a:schemeClr val="tx1"/>
              </a:solidFill>
            </a:rPr>
            <a:t>Ma candidature n’est pas retenue</a:t>
          </a:r>
        </a:p>
      </dsp:txBody>
      <dsp:txXfrm>
        <a:off x="3132310" y="2831860"/>
        <a:ext cx="3322949" cy="11883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6221E-68C5-499E-A007-A5B3E953DAB8}">
      <dsp:nvSpPr>
        <dsp:cNvPr id="0" name=""/>
        <dsp:cNvSpPr/>
      </dsp:nvSpPr>
      <dsp:spPr>
        <a:xfrm>
          <a:off x="0" y="464531"/>
          <a:ext cx="6734175" cy="945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2647" tIns="312420" rIns="522647" bIns="106680" numCol="1" spcCol="1270" anchor="t" anchorCtr="0">
          <a:noAutofit/>
        </a:bodyPr>
        <a:lstStyle/>
        <a:p>
          <a:pPr marL="114300" lvl="1" indent="-114300" algn="l" defTabSz="666750">
            <a:lnSpc>
              <a:spcPct val="90000"/>
            </a:lnSpc>
            <a:spcBef>
              <a:spcPct val="0"/>
            </a:spcBef>
            <a:spcAft>
              <a:spcPct val="15000"/>
            </a:spcAft>
            <a:buChar char="•"/>
          </a:pPr>
          <a:r>
            <a:rPr lang="fr-FR" sz="1500" kern="1200" dirty="0"/>
            <a:t>Mes autres places sont redistribuées aux autres candidats</a:t>
          </a:r>
        </a:p>
        <a:p>
          <a:pPr marL="114300" lvl="1" indent="-114300" algn="l" defTabSz="666750">
            <a:lnSpc>
              <a:spcPct val="90000"/>
            </a:lnSpc>
            <a:spcBef>
              <a:spcPct val="0"/>
            </a:spcBef>
            <a:spcAft>
              <a:spcPct val="15000"/>
            </a:spcAft>
            <a:buChar char="•"/>
          </a:pPr>
          <a:r>
            <a:rPr lang="fr-FR" sz="1500" kern="1200" dirty="0"/>
            <a:t>Je m’inscris administrativement</a:t>
          </a:r>
        </a:p>
      </dsp:txBody>
      <dsp:txXfrm>
        <a:off x="0" y="464531"/>
        <a:ext cx="6734175" cy="945000"/>
      </dsp:txXfrm>
    </dsp:sp>
    <dsp:sp modelId="{66BAC926-E382-47B2-BE26-276BDED57421}">
      <dsp:nvSpPr>
        <dsp:cNvPr id="0" name=""/>
        <dsp:cNvSpPr/>
      </dsp:nvSpPr>
      <dsp:spPr>
        <a:xfrm>
          <a:off x="336708" y="282542"/>
          <a:ext cx="4713922"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175" tIns="0" rIns="178175" bIns="0" numCol="1" spcCol="1270" anchor="ctr" anchorCtr="0">
          <a:noAutofit/>
        </a:bodyPr>
        <a:lstStyle/>
        <a:p>
          <a:pPr marL="0" lvl="0" indent="0" algn="l" defTabSz="666750">
            <a:lnSpc>
              <a:spcPct val="90000"/>
            </a:lnSpc>
            <a:spcBef>
              <a:spcPct val="0"/>
            </a:spcBef>
            <a:spcAft>
              <a:spcPct val="35000"/>
            </a:spcAft>
            <a:buNone/>
          </a:pPr>
          <a:r>
            <a:rPr lang="fr-FR" sz="1500" kern="1200" dirty="0"/>
            <a:t>J’accepte définitivement</a:t>
          </a:r>
        </a:p>
      </dsp:txBody>
      <dsp:txXfrm>
        <a:off x="358324" y="304158"/>
        <a:ext cx="4670690" cy="399568"/>
      </dsp:txXfrm>
    </dsp:sp>
    <dsp:sp modelId="{99CCCA7C-BE9B-4670-898F-2F156C4AB80C}">
      <dsp:nvSpPr>
        <dsp:cNvPr id="0" name=""/>
        <dsp:cNvSpPr/>
      </dsp:nvSpPr>
      <dsp:spPr>
        <a:xfrm>
          <a:off x="0" y="1751342"/>
          <a:ext cx="6734175" cy="1181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2647" tIns="312420" rIns="522647" bIns="106680" numCol="1" spcCol="1270" anchor="t" anchorCtr="0">
          <a:noAutofit/>
        </a:bodyPr>
        <a:lstStyle/>
        <a:p>
          <a:pPr marL="114300" lvl="1" indent="-114300" algn="l" defTabSz="666750">
            <a:lnSpc>
              <a:spcPct val="90000"/>
            </a:lnSpc>
            <a:spcBef>
              <a:spcPct val="0"/>
            </a:spcBef>
            <a:spcAft>
              <a:spcPct val="15000"/>
            </a:spcAft>
            <a:buChar char="•"/>
          </a:pPr>
          <a:r>
            <a:rPr lang="fr-FR" sz="1500" kern="1200" dirty="0"/>
            <a:t>Je me prononce sur mes listes d’attente</a:t>
          </a:r>
        </a:p>
        <a:p>
          <a:pPr marL="114300" lvl="1" indent="-114300" algn="l" defTabSz="666750">
            <a:lnSpc>
              <a:spcPct val="90000"/>
            </a:lnSpc>
            <a:spcBef>
              <a:spcPct val="0"/>
            </a:spcBef>
            <a:spcAft>
              <a:spcPct val="15000"/>
            </a:spcAft>
            <a:buChar char="•"/>
          </a:pPr>
          <a:r>
            <a:rPr lang="fr-FR" sz="1500" kern="1200" dirty="0"/>
            <a:t>Je ne peux accepter provisoirement qu’une seule proposition</a:t>
          </a:r>
        </a:p>
      </dsp:txBody>
      <dsp:txXfrm>
        <a:off x="0" y="1751342"/>
        <a:ext cx="6734175" cy="1181250"/>
      </dsp:txXfrm>
    </dsp:sp>
    <dsp:sp modelId="{7919E12C-7DDE-4FC6-B804-9643ECBBD965}">
      <dsp:nvSpPr>
        <dsp:cNvPr id="0" name=""/>
        <dsp:cNvSpPr/>
      </dsp:nvSpPr>
      <dsp:spPr>
        <a:xfrm>
          <a:off x="336708" y="1529942"/>
          <a:ext cx="4713922"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175" tIns="0" rIns="178175" bIns="0" numCol="1" spcCol="1270" anchor="ctr" anchorCtr="0">
          <a:noAutofit/>
        </a:bodyPr>
        <a:lstStyle/>
        <a:p>
          <a:pPr marL="0" lvl="0" indent="0" algn="l" defTabSz="666750">
            <a:lnSpc>
              <a:spcPct val="90000"/>
            </a:lnSpc>
            <a:spcBef>
              <a:spcPct val="0"/>
            </a:spcBef>
            <a:spcAft>
              <a:spcPct val="35000"/>
            </a:spcAft>
            <a:buNone/>
          </a:pPr>
          <a:r>
            <a:rPr lang="fr-FR" sz="1500" kern="1200" dirty="0"/>
            <a:t>J’accepte provisoirement</a:t>
          </a:r>
        </a:p>
      </dsp:txBody>
      <dsp:txXfrm>
        <a:off x="358324" y="1551558"/>
        <a:ext cx="4670690" cy="399568"/>
      </dsp:txXfrm>
    </dsp:sp>
    <dsp:sp modelId="{EB04BEF3-62B1-40CD-B094-E3C97AACB550}">
      <dsp:nvSpPr>
        <dsp:cNvPr id="0" name=""/>
        <dsp:cNvSpPr/>
      </dsp:nvSpPr>
      <dsp:spPr>
        <a:xfrm>
          <a:off x="0" y="3234992"/>
          <a:ext cx="6734175" cy="661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2647" tIns="312420" rIns="522647" bIns="106680" numCol="1" spcCol="1270" anchor="t" anchorCtr="0">
          <a:noAutofit/>
        </a:bodyPr>
        <a:lstStyle/>
        <a:p>
          <a:pPr marL="114300" lvl="1" indent="-114300" algn="l" defTabSz="666750">
            <a:lnSpc>
              <a:spcPct val="90000"/>
            </a:lnSpc>
            <a:spcBef>
              <a:spcPct val="0"/>
            </a:spcBef>
            <a:spcAft>
              <a:spcPct val="15000"/>
            </a:spcAft>
            <a:buChar char="•"/>
          </a:pPr>
          <a:r>
            <a:rPr lang="fr-FR" sz="1500" kern="1200" dirty="0"/>
            <a:t>Je conserve automatiquement mes places sur liste d’attente</a:t>
          </a:r>
        </a:p>
      </dsp:txBody>
      <dsp:txXfrm>
        <a:off x="0" y="3234992"/>
        <a:ext cx="6734175" cy="661500"/>
      </dsp:txXfrm>
    </dsp:sp>
    <dsp:sp modelId="{9D85AF8B-31A0-44FE-A3BE-2D35CDB9F2D6}">
      <dsp:nvSpPr>
        <dsp:cNvPr id="0" name=""/>
        <dsp:cNvSpPr/>
      </dsp:nvSpPr>
      <dsp:spPr>
        <a:xfrm>
          <a:off x="336708" y="3013592"/>
          <a:ext cx="4713922"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175" tIns="0" rIns="178175" bIns="0" numCol="1" spcCol="1270" anchor="ctr" anchorCtr="0">
          <a:noAutofit/>
        </a:bodyPr>
        <a:lstStyle/>
        <a:p>
          <a:pPr marL="0" lvl="0" indent="0" algn="l" defTabSz="666750">
            <a:lnSpc>
              <a:spcPct val="90000"/>
            </a:lnSpc>
            <a:spcBef>
              <a:spcPct val="0"/>
            </a:spcBef>
            <a:spcAft>
              <a:spcPct val="35000"/>
            </a:spcAft>
            <a:buNone/>
          </a:pPr>
          <a:r>
            <a:rPr lang="fr-FR" sz="1500" kern="1200" dirty="0"/>
            <a:t>Je refuse la proposition</a:t>
          </a:r>
        </a:p>
      </dsp:txBody>
      <dsp:txXfrm>
        <a:off x="358324" y="3035208"/>
        <a:ext cx="4670690" cy="3995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6BF37-3C60-4BA4-ACB9-045A833B51F0}">
      <dsp:nvSpPr>
        <dsp:cNvPr id="0" name=""/>
        <dsp:cNvSpPr/>
      </dsp:nvSpPr>
      <dsp:spPr>
        <a:xfrm>
          <a:off x="0" y="528320"/>
          <a:ext cx="2552700" cy="1021080"/>
        </a:xfrm>
        <a:prstGeom prst="chevron">
          <a:avLst/>
        </a:prstGeom>
        <a:solidFill>
          <a:schemeClr val="lt1"/>
        </a:solidFill>
        <a:ln w="25400" cap="flat" cmpd="sng" algn="ctr">
          <a:solidFill>
            <a:srgbClr val="01A95F"/>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fr-FR" sz="1200" b="1" u="sng" kern="1200" dirty="0"/>
            <a:t>J’ai une place sur liste d’attente </a:t>
          </a:r>
          <a:r>
            <a:rPr lang="fr-FR" sz="1200" b="1" kern="1200" dirty="0"/>
            <a:t>mais je n’ai pas encore de proposition </a:t>
          </a:r>
        </a:p>
      </dsp:txBody>
      <dsp:txXfrm>
        <a:off x="510540" y="528320"/>
        <a:ext cx="1531620" cy="10210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6221E-68C5-499E-A007-A5B3E953DAB8}">
      <dsp:nvSpPr>
        <dsp:cNvPr id="0" name=""/>
        <dsp:cNvSpPr/>
      </dsp:nvSpPr>
      <dsp:spPr>
        <a:xfrm>
          <a:off x="0" y="1141742"/>
          <a:ext cx="6813913" cy="661500"/>
        </a:xfrm>
        <a:prstGeom prst="rect">
          <a:avLst/>
        </a:prstGeom>
        <a:solidFill>
          <a:schemeClr val="lt1">
            <a:alpha val="90000"/>
            <a:hueOff val="0"/>
            <a:satOff val="0"/>
            <a:lumOff val="0"/>
            <a:alphaOff val="0"/>
          </a:schemeClr>
        </a:solidFill>
        <a:ln w="25400" cap="flat" cmpd="sng" algn="ctr">
          <a:solidFill>
            <a:srgbClr val="01A95F"/>
          </a:solidFill>
          <a:prstDash val="solid"/>
        </a:ln>
        <a:effectLst/>
      </dsp:spPr>
      <dsp:style>
        <a:lnRef idx="2">
          <a:scrgbClr r="0" g="0" b="0"/>
        </a:lnRef>
        <a:fillRef idx="1">
          <a:scrgbClr r="0" g="0" b="0"/>
        </a:fillRef>
        <a:effectRef idx="0">
          <a:scrgbClr r="0" g="0" b="0"/>
        </a:effectRef>
        <a:fontRef idx="minor"/>
      </dsp:style>
      <dsp:txBody>
        <a:bodyPr spcFirstLastPara="0" vert="horz" wrap="square" lIns="528835" tIns="312420" rIns="528835" bIns="106680" numCol="1" spcCol="1270" anchor="t" anchorCtr="0">
          <a:noAutofit/>
        </a:bodyPr>
        <a:lstStyle/>
        <a:p>
          <a:pPr marL="114300" lvl="1" indent="-114300" algn="l" defTabSz="666750">
            <a:lnSpc>
              <a:spcPct val="90000"/>
            </a:lnSpc>
            <a:spcBef>
              <a:spcPct val="0"/>
            </a:spcBef>
            <a:spcAft>
              <a:spcPct val="15000"/>
            </a:spcAft>
            <a:buChar char="•"/>
          </a:pPr>
          <a:r>
            <a:rPr lang="fr-FR" sz="1500" kern="1200" dirty="0"/>
            <a:t>Je n’ai pas besoin de me prononcer</a:t>
          </a:r>
        </a:p>
      </dsp:txBody>
      <dsp:txXfrm>
        <a:off x="0" y="1141742"/>
        <a:ext cx="6813913" cy="661500"/>
      </dsp:txXfrm>
    </dsp:sp>
    <dsp:sp modelId="{66BAC926-E382-47B2-BE26-276BDED57421}">
      <dsp:nvSpPr>
        <dsp:cNvPr id="0" name=""/>
        <dsp:cNvSpPr/>
      </dsp:nvSpPr>
      <dsp:spPr>
        <a:xfrm>
          <a:off x="340695" y="929765"/>
          <a:ext cx="4769739" cy="442800"/>
        </a:xfrm>
        <a:prstGeom prst="roundRect">
          <a:avLst/>
        </a:prstGeom>
        <a:solidFill>
          <a:srgbClr val="01A95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285" tIns="0" rIns="180285" bIns="0" numCol="1" spcCol="1270" anchor="ctr" anchorCtr="0">
          <a:noAutofit/>
        </a:bodyPr>
        <a:lstStyle/>
        <a:p>
          <a:pPr marL="0" lvl="0" indent="0" algn="l" defTabSz="666750">
            <a:lnSpc>
              <a:spcPct val="90000"/>
            </a:lnSpc>
            <a:spcBef>
              <a:spcPct val="0"/>
            </a:spcBef>
            <a:spcAft>
              <a:spcPct val="35000"/>
            </a:spcAft>
            <a:buNone/>
          </a:pPr>
          <a:r>
            <a:rPr lang="fr-FR" sz="1500" kern="1200" dirty="0"/>
            <a:t>Je conserve automatiquement ma place </a:t>
          </a:r>
        </a:p>
      </dsp:txBody>
      <dsp:txXfrm>
        <a:off x="362311" y="951381"/>
        <a:ext cx="4726507" cy="399568"/>
      </dsp:txXfrm>
    </dsp:sp>
    <dsp:sp modelId="{99CCCA7C-BE9B-4670-898F-2F156C4AB80C}">
      <dsp:nvSpPr>
        <dsp:cNvPr id="0" name=""/>
        <dsp:cNvSpPr/>
      </dsp:nvSpPr>
      <dsp:spPr>
        <a:xfrm>
          <a:off x="0" y="2105642"/>
          <a:ext cx="6813913" cy="1134000"/>
        </a:xfrm>
        <a:prstGeom prst="rect">
          <a:avLst/>
        </a:prstGeom>
        <a:solidFill>
          <a:schemeClr val="lt1">
            <a:alpha val="90000"/>
            <a:hueOff val="0"/>
            <a:satOff val="0"/>
            <a:lumOff val="0"/>
            <a:alphaOff val="0"/>
          </a:schemeClr>
        </a:solidFill>
        <a:ln w="25400" cap="flat" cmpd="sng" algn="ctr">
          <a:solidFill>
            <a:srgbClr val="01A95F"/>
          </a:solidFill>
          <a:prstDash val="solid"/>
        </a:ln>
        <a:effectLst/>
      </dsp:spPr>
      <dsp:style>
        <a:lnRef idx="2">
          <a:scrgbClr r="0" g="0" b="0"/>
        </a:lnRef>
        <a:fillRef idx="1">
          <a:scrgbClr r="0" g="0" b="0"/>
        </a:fillRef>
        <a:effectRef idx="0">
          <a:scrgbClr r="0" g="0" b="0"/>
        </a:effectRef>
        <a:fontRef idx="minor"/>
      </dsp:style>
      <dsp:txBody>
        <a:bodyPr spcFirstLastPara="0" vert="horz" wrap="square" lIns="528835" tIns="312420" rIns="528835" bIns="106680" numCol="1" spcCol="1270" anchor="t" anchorCtr="0">
          <a:noAutofit/>
        </a:bodyPr>
        <a:lstStyle/>
        <a:p>
          <a:pPr marL="114300" lvl="1" indent="-114300" algn="l" defTabSz="666750">
            <a:lnSpc>
              <a:spcPct val="90000"/>
            </a:lnSpc>
            <a:spcBef>
              <a:spcPct val="0"/>
            </a:spcBef>
            <a:spcAft>
              <a:spcPct val="15000"/>
            </a:spcAft>
            <a:buChar char="•"/>
          </a:pPr>
          <a:r>
            <a:rPr lang="fr-FR" sz="1500" kern="1200" dirty="0"/>
            <a:t>Ma</a:t>
          </a:r>
          <a:r>
            <a:rPr lang="fr-FR" sz="1500" kern="1200" baseline="0" dirty="0"/>
            <a:t> place sur liste d’attente peut se transformer en proposition d’admission. La mise à jour de la liste d’attente a lieu une fois par jour.</a:t>
          </a:r>
          <a:endParaRPr lang="fr-FR" sz="1500" kern="1200" dirty="0"/>
        </a:p>
      </dsp:txBody>
      <dsp:txXfrm>
        <a:off x="0" y="2105642"/>
        <a:ext cx="6813913" cy="1134000"/>
      </dsp:txXfrm>
    </dsp:sp>
    <dsp:sp modelId="{7919E12C-7DDE-4FC6-B804-9643ECBBD965}">
      <dsp:nvSpPr>
        <dsp:cNvPr id="0" name=""/>
        <dsp:cNvSpPr/>
      </dsp:nvSpPr>
      <dsp:spPr>
        <a:xfrm>
          <a:off x="340695" y="1884242"/>
          <a:ext cx="4769739" cy="442800"/>
        </a:xfrm>
        <a:prstGeom prst="roundRect">
          <a:avLst/>
        </a:prstGeom>
        <a:solidFill>
          <a:srgbClr val="01A95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285" tIns="0" rIns="180285" bIns="0" numCol="1" spcCol="1270" anchor="ctr" anchorCtr="0">
          <a:noAutofit/>
        </a:bodyPr>
        <a:lstStyle/>
        <a:p>
          <a:pPr marL="0" lvl="0" indent="0" algn="l" defTabSz="666750">
            <a:lnSpc>
              <a:spcPct val="90000"/>
            </a:lnSpc>
            <a:spcBef>
              <a:spcPct val="0"/>
            </a:spcBef>
            <a:spcAft>
              <a:spcPct val="35000"/>
            </a:spcAft>
            <a:buNone/>
          </a:pPr>
          <a:r>
            <a:rPr lang="fr-FR" sz="1500" kern="1200" dirty="0"/>
            <a:t>Je vois ma position sur liste d’attente évoluer</a:t>
          </a:r>
        </a:p>
      </dsp:txBody>
      <dsp:txXfrm>
        <a:off x="362311" y="1905858"/>
        <a:ext cx="4726507"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6EB28C9-B12E-48BD-BD4D-F52F01201C61}" type="datetimeFigureOut">
              <a:rPr lang="fr-FR" smtClean="0"/>
              <a:t>20/01/2026</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A7DAEE3-49C0-4AEA-9A22-EC4E936EB410}" type="slidenum">
              <a:rPr lang="fr-FR" smtClean="0"/>
              <a:t>‹N°›</a:t>
            </a:fld>
            <a:endParaRPr lang="fr-FR"/>
          </a:p>
        </p:txBody>
      </p:sp>
    </p:spTree>
    <p:extLst>
      <p:ext uri="{BB962C8B-B14F-4D97-AF65-F5344CB8AC3E}">
        <p14:creationId xmlns:p14="http://schemas.microsoft.com/office/powerpoint/2010/main" val="2577612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A7DAEE3-49C0-4AEA-9A22-EC4E936EB410}" type="slidenum">
              <a:rPr lang="fr-FR" smtClean="0"/>
              <a:t>1</a:t>
            </a:fld>
            <a:endParaRPr lang="fr-FR"/>
          </a:p>
        </p:txBody>
      </p:sp>
    </p:spTree>
    <p:extLst>
      <p:ext uri="{BB962C8B-B14F-4D97-AF65-F5344CB8AC3E}">
        <p14:creationId xmlns:p14="http://schemas.microsoft.com/office/powerpoint/2010/main" val="1430786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4E2C9F-AD9C-4EE9-A5F0-D01AB6C5F9D1}" type="slidenum">
              <a:rPr kumimoji="0" lang="fr-FR"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5796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4E2C9F-AD9C-4EE9-A5F0-D01AB6C5F9D1}" type="slidenum">
              <a:rPr kumimoji="0" lang="fr-FR"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1415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A7DAEE3-49C0-4AEA-9A22-EC4E936EB410}" type="slidenum">
              <a:rPr lang="fr-FR" smtClean="0"/>
              <a:t>12</a:t>
            </a:fld>
            <a:endParaRPr lang="fr-FR"/>
          </a:p>
        </p:txBody>
      </p:sp>
    </p:spTree>
    <p:extLst>
      <p:ext uri="{BB962C8B-B14F-4D97-AF65-F5344CB8AC3E}">
        <p14:creationId xmlns:p14="http://schemas.microsoft.com/office/powerpoint/2010/main" val="568300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peut également déposer un contrat si l’on est sur liste d’attente. </a:t>
            </a:r>
          </a:p>
        </p:txBody>
      </p:sp>
      <p:sp>
        <p:nvSpPr>
          <p:cNvPr id="4" name="Espace réservé du numéro de diapositive 3"/>
          <p:cNvSpPr>
            <a:spLocks noGrp="1"/>
          </p:cNvSpPr>
          <p:nvPr>
            <p:ph type="sldNum" sz="quarter" idx="5"/>
          </p:nvPr>
        </p:nvSpPr>
        <p:spPr/>
        <p:txBody>
          <a:bodyPr/>
          <a:lstStyle/>
          <a:p>
            <a:fld id="{8A7DAEE3-49C0-4AEA-9A22-EC4E936EB410}" type="slidenum">
              <a:rPr lang="fr-FR" smtClean="0"/>
              <a:t>13</a:t>
            </a:fld>
            <a:endParaRPr lang="fr-FR"/>
          </a:p>
        </p:txBody>
      </p:sp>
    </p:spTree>
    <p:extLst>
      <p:ext uri="{BB962C8B-B14F-4D97-AF65-F5344CB8AC3E}">
        <p14:creationId xmlns:p14="http://schemas.microsoft.com/office/powerpoint/2010/main" val="1325866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A7DAEE3-49C0-4AEA-9A22-EC4E936EB410}" type="slidenum">
              <a:rPr lang="fr-FR" smtClean="0"/>
              <a:t>14</a:t>
            </a:fld>
            <a:endParaRPr lang="fr-FR"/>
          </a:p>
        </p:txBody>
      </p:sp>
    </p:spTree>
    <p:extLst>
      <p:ext uri="{BB962C8B-B14F-4D97-AF65-F5344CB8AC3E}">
        <p14:creationId xmlns:p14="http://schemas.microsoft.com/office/powerpoint/2010/main" val="1114580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A7DAEE3-49C0-4AEA-9A22-EC4E936EB410}" type="slidenum">
              <a:rPr lang="fr-FR" smtClean="0"/>
              <a:t>15</a:t>
            </a:fld>
            <a:endParaRPr lang="fr-FR"/>
          </a:p>
        </p:txBody>
      </p:sp>
    </p:spTree>
    <p:extLst>
      <p:ext uri="{BB962C8B-B14F-4D97-AF65-F5344CB8AC3E}">
        <p14:creationId xmlns:p14="http://schemas.microsoft.com/office/powerpoint/2010/main" val="2805043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A7DAEE3-49C0-4AEA-9A22-EC4E936EB410}" type="slidenum">
              <a:rPr lang="fr-FR" smtClean="0"/>
              <a:t>16</a:t>
            </a:fld>
            <a:endParaRPr lang="fr-FR"/>
          </a:p>
        </p:txBody>
      </p:sp>
    </p:spTree>
    <p:extLst>
      <p:ext uri="{BB962C8B-B14F-4D97-AF65-F5344CB8AC3E}">
        <p14:creationId xmlns:p14="http://schemas.microsoft.com/office/powerpoint/2010/main" val="4028846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4E2C9F-AD9C-4EE9-A5F0-D01AB6C5F9D1}" type="slidenum">
              <a:rPr kumimoji="0" lang="fr-FR"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4025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4E2C9F-AD9C-4EE9-A5F0-D01AB6C5F9D1}" type="slidenum">
              <a:rPr lang="fr-FR" smtClean="0"/>
              <a:t>18</a:t>
            </a:fld>
            <a:endParaRPr lang="fr-FR"/>
          </a:p>
        </p:txBody>
      </p:sp>
    </p:spTree>
    <p:extLst>
      <p:ext uri="{BB962C8B-B14F-4D97-AF65-F5344CB8AC3E}">
        <p14:creationId xmlns:p14="http://schemas.microsoft.com/office/powerpoint/2010/main" val="1401201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4E2C9F-AD9C-4EE9-A5F0-D01AB6C5F9D1}" type="slidenum">
              <a:rPr lang="fr-FR" smtClean="0"/>
              <a:t>19</a:t>
            </a:fld>
            <a:endParaRPr lang="fr-FR"/>
          </a:p>
        </p:txBody>
      </p:sp>
    </p:spTree>
    <p:extLst>
      <p:ext uri="{BB962C8B-B14F-4D97-AF65-F5344CB8AC3E}">
        <p14:creationId xmlns:p14="http://schemas.microsoft.com/office/powerpoint/2010/main" val="1347387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4E2C9F-AD9C-4EE9-A5F0-D01AB6C5F9D1}" type="slidenum">
              <a:rPr kumimoji="0" lang="fr-FR"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480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9F4E2C9F-AD9C-4EE9-A5F0-D01AB6C5F9D1}" type="slidenum">
              <a:rPr lang="fr-FR" smtClean="0"/>
              <a:t>20</a:t>
            </a:fld>
            <a:endParaRPr lang="fr-FR"/>
          </a:p>
        </p:txBody>
      </p:sp>
    </p:spTree>
    <p:extLst>
      <p:ext uri="{BB962C8B-B14F-4D97-AF65-F5344CB8AC3E}">
        <p14:creationId xmlns:p14="http://schemas.microsoft.com/office/powerpoint/2010/main" val="226301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4E2C9F-AD9C-4EE9-A5F0-D01AB6C5F9D1}" type="slidenum">
              <a:rPr lang="fr-FR" smtClean="0"/>
              <a:t>21</a:t>
            </a:fld>
            <a:endParaRPr lang="fr-FR"/>
          </a:p>
        </p:txBody>
      </p:sp>
    </p:spTree>
    <p:extLst>
      <p:ext uri="{BB962C8B-B14F-4D97-AF65-F5344CB8AC3E}">
        <p14:creationId xmlns:p14="http://schemas.microsoft.com/office/powerpoint/2010/main" val="313635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4E2C9F-AD9C-4EE9-A5F0-D01AB6C5F9D1}" type="slidenum">
              <a:rPr lang="fr-FR" smtClean="0"/>
              <a:t>22</a:t>
            </a:fld>
            <a:endParaRPr lang="fr-FR"/>
          </a:p>
        </p:txBody>
      </p:sp>
    </p:spTree>
    <p:extLst>
      <p:ext uri="{BB962C8B-B14F-4D97-AF65-F5344CB8AC3E}">
        <p14:creationId xmlns:p14="http://schemas.microsoft.com/office/powerpoint/2010/main" val="4136251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4E2C9F-AD9C-4EE9-A5F0-D01AB6C5F9D1}" type="slidenum">
              <a:rPr lang="fr-FR" smtClean="0"/>
              <a:t>23</a:t>
            </a:fld>
            <a:endParaRPr lang="fr-FR"/>
          </a:p>
        </p:txBody>
      </p:sp>
    </p:spTree>
    <p:extLst>
      <p:ext uri="{BB962C8B-B14F-4D97-AF65-F5344CB8AC3E}">
        <p14:creationId xmlns:p14="http://schemas.microsoft.com/office/powerpoint/2010/main" val="3662922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4E2C9F-AD9C-4EE9-A5F0-D01AB6C5F9D1}" type="slidenum">
              <a:rPr lang="fr-FR" smtClean="0"/>
              <a:t>24</a:t>
            </a:fld>
            <a:endParaRPr lang="fr-FR"/>
          </a:p>
        </p:txBody>
      </p:sp>
    </p:spTree>
    <p:extLst>
      <p:ext uri="{BB962C8B-B14F-4D97-AF65-F5344CB8AC3E}">
        <p14:creationId xmlns:p14="http://schemas.microsoft.com/office/powerpoint/2010/main" val="1484883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A7DAEE3-49C0-4AEA-9A22-EC4E936EB410}" type="slidenum">
              <a:rPr lang="fr-FR" smtClean="0"/>
              <a:t>25</a:t>
            </a:fld>
            <a:endParaRPr lang="fr-FR"/>
          </a:p>
        </p:txBody>
      </p:sp>
    </p:spTree>
    <p:extLst>
      <p:ext uri="{BB962C8B-B14F-4D97-AF65-F5344CB8AC3E}">
        <p14:creationId xmlns:p14="http://schemas.microsoft.com/office/powerpoint/2010/main" val="1934719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4E2C9F-AD9C-4EE9-A5F0-D01AB6C5F9D1}" type="slidenum">
              <a:rPr lang="fr-FR" smtClean="0"/>
              <a:t>26</a:t>
            </a:fld>
            <a:endParaRPr lang="fr-FR"/>
          </a:p>
        </p:txBody>
      </p:sp>
    </p:spTree>
    <p:extLst>
      <p:ext uri="{BB962C8B-B14F-4D97-AF65-F5344CB8AC3E}">
        <p14:creationId xmlns:p14="http://schemas.microsoft.com/office/powerpoint/2010/main" val="33315431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4E2C9F-AD9C-4EE9-A5F0-D01AB6C5F9D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18700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4E2C9F-AD9C-4EE9-A5F0-D01AB6C5F9D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6631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4E2C9F-AD9C-4EE9-A5F0-D01AB6C5F9D1}" type="slidenum">
              <a:rPr kumimoji="0" lang="fr-FR"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9370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4E2C9F-AD9C-4EE9-A5F0-D01AB6C5F9D1}" type="slidenum">
              <a:rPr kumimoji="0" lang="fr-FR"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0179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4E2C9F-AD9C-4EE9-A5F0-D01AB6C5F9D1}" type="slidenum">
              <a:rPr lang="fr-FR" smtClean="0"/>
              <a:t>30</a:t>
            </a:fld>
            <a:endParaRPr lang="fr-FR"/>
          </a:p>
        </p:txBody>
      </p:sp>
    </p:spTree>
    <p:extLst>
      <p:ext uri="{BB962C8B-B14F-4D97-AF65-F5344CB8AC3E}">
        <p14:creationId xmlns:p14="http://schemas.microsoft.com/office/powerpoint/2010/main" val="22718434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A7DAEE3-49C0-4AEA-9A22-EC4E936EB410}" type="slidenum">
              <a:rPr lang="fr-FR" smtClean="0"/>
              <a:t>31</a:t>
            </a:fld>
            <a:endParaRPr lang="fr-FR"/>
          </a:p>
        </p:txBody>
      </p:sp>
    </p:spTree>
    <p:extLst>
      <p:ext uri="{BB962C8B-B14F-4D97-AF65-F5344CB8AC3E}">
        <p14:creationId xmlns:p14="http://schemas.microsoft.com/office/powerpoint/2010/main" val="9123643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4E2C9F-AD9C-4EE9-A5F0-D01AB6C5F9D1}" type="slidenum">
              <a:rPr kumimoji="0" lang="fr-FR"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18050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4E2C9F-AD9C-4EE9-A5F0-D01AB6C5F9D1}" type="slidenum">
              <a:rPr lang="fr-FR" smtClean="0"/>
              <a:t>33</a:t>
            </a:fld>
            <a:endParaRPr lang="fr-FR"/>
          </a:p>
        </p:txBody>
      </p:sp>
    </p:spTree>
    <p:extLst>
      <p:ext uri="{BB962C8B-B14F-4D97-AF65-F5344CB8AC3E}">
        <p14:creationId xmlns:p14="http://schemas.microsoft.com/office/powerpoint/2010/main" val="14912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A7DAEE3-49C0-4AEA-9A22-EC4E936EB410}" type="slidenum">
              <a:rPr lang="fr-FR" smtClean="0"/>
              <a:t>34</a:t>
            </a:fld>
            <a:endParaRPr lang="fr-FR"/>
          </a:p>
        </p:txBody>
      </p:sp>
    </p:spTree>
    <p:extLst>
      <p:ext uri="{BB962C8B-B14F-4D97-AF65-F5344CB8AC3E}">
        <p14:creationId xmlns:p14="http://schemas.microsoft.com/office/powerpoint/2010/main" val="34779645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4E2C9F-AD9C-4EE9-A5F0-D01AB6C5F9D1}" type="slidenum">
              <a:rPr lang="fr-FR" smtClean="0"/>
              <a:t>35</a:t>
            </a:fld>
            <a:endParaRPr lang="fr-FR"/>
          </a:p>
        </p:txBody>
      </p:sp>
    </p:spTree>
    <p:extLst>
      <p:ext uri="{BB962C8B-B14F-4D97-AF65-F5344CB8AC3E}">
        <p14:creationId xmlns:p14="http://schemas.microsoft.com/office/powerpoint/2010/main" val="1913201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4E2C9F-AD9C-4EE9-A5F0-D01AB6C5F9D1}" type="slidenum">
              <a:rPr lang="fr-FR" smtClean="0"/>
              <a:t>36</a:t>
            </a:fld>
            <a:endParaRPr lang="fr-FR"/>
          </a:p>
        </p:txBody>
      </p:sp>
    </p:spTree>
    <p:extLst>
      <p:ext uri="{BB962C8B-B14F-4D97-AF65-F5344CB8AC3E}">
        <p14:creationId xmlns:p14="http://schemas.microsoft.com/office/powerpoint/2010/main" val="23914182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4E2C9F-AD9C-4EE9-A5F0-D01AB6C5F9D1}" type="slidenum">
              <a:rPr lang="fr-FR" smtClean="0"/>
              <a:t>37</a:t>
            </a:fld>
            <a:endParaRPr lang="fr-FR"/>
          </a:p>
        </p:txBody>
      </p:sp>
    </p:spTree>
    <p:extLst>
      <p:ext uri="{BB962C8B-B14F-4D97-AF65-F5344CB8AC3E}">
        <p14:creationId xmlns:p14="http://schemas.microsoft.com/office/powerpoint/2010/main" val="14949418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4E2C9F-AD9C-4EE9-A5F0-D01AB6C5F9D1}" type="slidenum">
              <a:rPr lang="fr-FR" smtClean="0"/>
              <a:t>38</a:t>
            </a:fld>
            <a:endParaRPr lang="fr-FR"/>
          </a:p>
        </p:txBody>
      </p:sp>
    </p:spTree>
    <p:extLst>
      <p:ext uri="{BB962C8B-B14F-4D97-AF65-F5344CB8AC3E}">
        <p14:creationId xmlns:p14="http://schemas.microsoft.com/office/powerpoint/2010/main" val="1310230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4E2C9F-AD9C-4EE9-A5F0-D01AB6C5F9D1}" type="slidenum">
              <a:rPr lang="fr-FR" smtClean="0"/>
              <a:t>39</a:t>
            </a:fld>
            <a:endParaRPr lang="fr-FR"/>
          </a:p>
        </p:txBody>
      </p:sp>
    </p:spTree>
    <p:extLst>
      <p:ext uri="{BB962C8B-B14F-4D97-AF65-F5344CB8AC3E}">
        <p14:creationId xmlns:p14="http://schemas.microsoft.com/office/powerpoint/2010/main" val="1076697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A7DAEE3-49C0-4AEA-9A22-EC4E936EB410}" type="slidenum">
              <a:rPr lang="fr-FR" smtClean="0"/>
              <a:t>4</a:t>
            </a:fld>
            <a:endParaRPr lang="fr-FR"/>
          </a:p>
        </p:txBody>
      </p:sp>
    </p:spTree>
    <p:extLst>
      <p:ext uri="{BB962C8B-B14F-4D97-AF65-F5344CB8AC3E}">
        <p14:creationId xmlns:p14="http://schemas.microsoft.com/office/powerpoint/2010/main" val="35518586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A7DAEE3-49C0-4AEA-9A22-EC4E936EB410}" type="slidenum">
              <a:rPr lang="fr-FR" smtClean="0"/>
              <a:t>40</a:t>
            </a:fld>
            <a:endParaRPr lang="fr-FR"/>
          </a:p>
        </p:txBody>
      </p:sp>
    </p:spTree>
    <p:extLst>
      <p:ext uri="{BB962C8B-B14F-4D97-AF65-F5344CB8AC3E}">
        <p14:creationId xmlns:p14="http://schemas.microsoft.com/office/powerpoint/2010/main" val="2327571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4E2C9F-AD9C-4EE9-A5F0-D01AB6C5F9D1}" type="slidenum">
              <a:rPr kumimoji="0" lang="fr-FR"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61009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4E2C9F-AD9C-4EE9-A5F0-D01AB6C5F9D1}" type="slidenum">
              <a:rPr kumimoji="0" lang="fr-FR"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32486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4E2C9F-AD9C-4EE9-A5F0-D01AB6C5F9D1}" type="slidenum">
              <a:rPr lang="fr-FR" smtClean="0"/>
              <a:t>43</a:t>
            </a:fld>
            <a:endParaRPr lang="fr-FR"/>
          </a:p>
        </p:txBody>
      </p:sp>
    </p:spTree>
    <p:extLst>
      <p:ext uri="{BB962C8B-B14F-4D97-AF65-F5344CB8AC3E}">
        <p14:creationId xmlns:p14="http://schemas.microsoft.com/office/powerpoint/2010/main" val="14002539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A7DAEE3-49C0-4AEA-9A22-EC4E936EB410}" type="slidenum">
              <a:rPr lang="fr-FR" smtClean="0"/>
              <a:t>44</a:t>
            </a:fld>
            <a:endParaRPr lang="fr-FR"/>
          </a:p>
        </p:txBody>
      </p:sp>
    </p:spTree>
    <p:extLst>
      <p:ext uri="{BB962C8B-B14F-4D97-AF65-F5344CB8AC3E}">
        <p14:creationId xmlns:p14="http://schemas.microsoft.com/office/powerpoint/2010/main" val="10736665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4E2C9F-AD9C-4EE9-A5F0-D01AB6C5F9D1}" type="slidenum">
              <a:rPr kumimoji="0" lang="fr-FR"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5337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4E2C9F-AD9C-4EE9-A5F0-D01AB6C5F9D1}" type="slidenum">
              <a:rPr lang="fr-FR" smtClean="0"/>
              <a:t>46</a:t>
            </a:fld>
            <a:endParaRPr lang="fr-FR"/>
          </a:p>
        </p:txBody>
      </p:sp>
    </p:spTree>
    <p:extLst>
      <p:ext uri="{BB962C8B-B14F-4D97-AF65-F5344CB8AC3E}">
        <p14:creationId xmlns:p14="http://schemas.microsoft.com/office/powerpoint/2010/main" val="33092417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A7DAEE3-49C0-4AEA-9A22-EC4E936EB410}" type="slidenum">
              <a:rPr lang="fr-FR" smtClean="0"/>
              <a:t>47</a:t>
            </a:fld>
            <a:endParaRPr lang="fr-FR"/>
          </a:p>
        </p:txBody>
      </p:sp>
    </p:spTree>
    <p:extLst>
      <p:ext uri="{BB962C8B-B14F-4D97-AF65-F5344CB8AC3E}">
        <p14:creationId xmlns:p14="http://schemas.microsoft.com/office/powerpoint/2010/main" val="39896695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F4E2C9F-AD9C-4EE9-A5F0-D01AB6C5F9D1}" type="slidenum">
              <a:rPr lang="fr-FR" smtClean="0"/>
              <a:t>48</a:t>
            </a:fld>
            <a:endParaRPr lang="fr-FR"/>
          </a:p>
        </p:txBody>
      </p:sp>
    </p:spTree>
    <p:extLst>
      <p:ext uri="{BB962C8B-B14F-4D97-AF65-F5344CB8AC3E}">
        <p14:creationId xmlns:p14="http://schemas.microsoft.com/office/powerpoint/2010/main" val="34326302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F4E2C9F-AD9C-4EE9-A5F0-D01AB6C5F9D1}" type="slidenum">
              <a:rPr lang="fr-FR" smtClean="0"/>
              <a:t>49</a:t>
            </a:fld>
            <a:endParaRPr lang="fr-FR"/>
          </a:p>
        </p:txBody>
      </p:sp>
    </p:spTree>
    <p:extLst>
      <p:ext uri="{BB962C8B-B14F-4D97-AF65-F5344CB8AC3E}">
        <p14:creationId xmlns:p14="http://schemas.microsoft.com/office/powerpoint/2010/main" val="3037342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4E2C9F-AD9C-4EE9-A5F0-D01AB6C5F9D1}" type="slidenum">
              <a:rPr kumimoji="0" lang="fr-FR"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67432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4E2C9F-AD9C-4EE9-A5F0-D01AB6C5F9D1}" type="slidenum">
              <a:rPr lang="fr-FR" smtClean="0"/>
              <a:t>50</a:t>
            </a:fld>
            <a:endParaRPr lang="fr-FR"/>
          </a:p>
        </p:txBody>
      </p:sp>
    </p:spTree>
    <p:extLst>
      <p:ext uri="{BB962C8B-B14F-4D97-AF65-F5344CB8AC3E}">
        <p14:creationId xmlns:p14="http://schemas.microsoft.com/office/powerpoint/2010/main" val="1226727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4E2C9F-AD9C-4EE9-A5F0-D01AB6C5F9D1}" type="slidenum">
              <a:rPr lang="fr-FR" smtClean="0"/>
              <a:t>6</a:t>
            </a:fld>
            <a:endParaRPr lang="fr-FR"/>
          </a:p>
        </p:txBody>
      </p:sp>
    </p:spTree>
    <p:extLst>
      <p:ext uri="{BB962C8B-B14F-4D97-AF65-F5344CB8AC3E}">
        <p14:creationId xmlns:p14="http://schemas.microsoft.com/office/powerpoint/2010/main" val="3011469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4E2C9F-AD9C-4EE9-A5F0-D01AB6C5F9D1}" type="slidenum">
              <a:rPr kumimoji="0" lang="fr-FR"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1438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4E2C9F-AD9C-4EE9-A5F0-D01AB6C5F9D1}" type="slidenum">
              <a:rPr lang="fr-FR" smtClean="0"/>
              <a:t>8</a:t>
            </a:fld>
            <a:endParaRPr lang="fr-FR"/>
          </a:p>
        </p:txBody>
      </p:sp>
    </p:spTree>
    <p:extLst>
      <p:ext uri="{BB962C8B-B14F-4D97-AF65-F5344CB8AC3E}">
        <p14:creationId xmlns:p14="http://schemas.microsoft.com/office/powerpoint/2010/main" val="1272175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4E2C9F-AD9C-4EE9-A5F0-D01AB6C5F9D1}" type="slidenum">
              <a:rPr kumimoji="0" lang="fr-FR"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6488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566682-AC3E-4A93-AED3-6EF99D6C216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DAEB9A9-6E76-4CC1-BBD2-F8260A2CB9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85D9FA7-9EA3-4D47-A2C3-A2D6958CF063}"/>
              </a:ext>
            </a:extLst>
          </p:cNvPr>
          <p:cNvSpPr>
            <a:spLocks noGrp="1"/>
          </p:cNvSpPr>
          <p:nvPr>
            <p:ph type="dt" sz="half" idx="10"/>
          </p:nvPr>
        </p:nvSpPr>
        <p:spPr/>
        <p:txBody>
          <a:bodyPr/>
          <a:lstStyle/>
          <a:p>
            <a:fld id="{D7E72B84-CBA4-4FF6-AF09-E7F25901D9A6}" type="datetime1">
              <a:rPr lang="fr-FR" smtClean="0"/>
              <a:t>20/01/2026</a:t>
            </a:fld>
            <a:endParaRPr lang="fr-FR"/>
          </a:p>
        </p:txBody>
      </p:sp>
      <p:sp>
        <p:nvSpPr>
          <p:cNvPr id="5" name="Espace réservé du pied de page 4">
            <a:extLst>
              <a:ext uri="{FF2B5EF4-FFF2-40B4-BE49-F238E27FC236}">
                <a16:creationId xmlns:a16="http://schemas.microsoft.com/office/drawing/2014/main" id="{28765A6C-A206-43A0-A82F-55A88EF7A8CB}"/>
              </a:ext>
            </a:extLst>
          </p:cNvPr>
          <p:cNvSpPr>
            <a:spLocks noGrp="1"/>
          </p:cNvSpPr>
          <p:nvPr>
            <p:ph type="ftr" sz="quarter" idx="11"/>
          </p:nvPr>
        </p:nvSpPr>
        <p:spPr/>
        <p:txBody>
          <a:bodyPr/>
          <a:lstStyle/>
          <a:p>
            <a:r>
              <a:rPr lang="fr-FR"/>
              <a:t>Mon Master</a:t>
            </a:r>
          </a:p>
        </p:txBody>
      </p:sp>
      <p:sp>
        <p:nvSpPr>
          <p:cNvPr id="6" name="Espace réservé du numéro de diapositive 5">
            <a:extLst>
              <a:ext uri="{FF2B5EF4-FFF2-40B4-BE49-F238E27FC236}">
                <a16:creationId xmlns:a16="http://schemas.microsoft.com/office/drawing/2014/main" id="{E92F0D0D-8391-4801-9379-F02F1EBA9056}"/>
              </a:ext>
            </a:extLst>
          </p:cNvPr>
          <p:cNvSpPr>
            <a:spLocks noGrp="1"/>
          </p:cNvSpPr>
          <p:nvPr>
            <p:ph type="sldNum" sz="quarter" idx="12"/>
          </p:nvPr>
        </p:nvSpPr>
        <p:spPr/>
        <p:txBody>
          <a:bodyPr/>
          <a:lstStyle/>
          <a:p>
            <a:fld id="{4E8987DA-FD9D-406B-BED3-076373043515}" type="slidenum">
              <a:rPr lang="fr-FR" smtClean="0"/>
              <a:t>‹N°›</a:t>
            </a:fld>
            <a:endParaRPr lang="fr-FR"/>
          </a:p>
        </p:txBody>
      </p:sp>
    </p:spTree>
    <p:extLst>
      <p:ext uri="{BB962C8B-B14F-4D97-AF65-F5344CB8AC3E}">
        <p14:creationId xmlns:p14="http://schemas.microsoft.com/office/powerpoint/2010/main" val="950655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A0BC44-5A19-49FD-9590-C30C0DA4399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43323F4-1934-4E8A-A163-AE7B99FD0E1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260E759-9832-4B19-AC2C-A6177B0ADEB7}"/>
              </a:ext>
            </a:extLst>
          </p:cNvPr>
          <p:cNvSpPr>
            <a:spLocks noGrp="1"/>
          </p:cNvSpPr>
          <p:nvPr>
            <p:ph type="dt" sz="half" idx="10"/>
          </p:nvPr>
        </p:nvSpPr>
        <p:spPr/>
        <p:txBody>
          <a:bodyPr/>
          <a:lstStyle/>
          <a:p>
            <a:fld id="{CEEC318F-F5E2-4219-AEAB-34F72958653F}" type="datetime1">
              <a:rPr lang="fr-FR" smtClean="0"/>
              <a:t>20/01/2026</a:t>
            </a:fld>
            <a:endParaRPr lang="fr-FR"/>
          </a:p>
        </p:txBody>
      </p:sp>
      <p:sp>
        <p:nvSpPr>
          <p:cNvPr id="5" name="Espace réservé du pied de page 4">
            <a:extLst>
              <a:ext uri="{FF2B5EF4-FFF2-40B4-BE49-F238E27FC236}">
                <a16:creationId xmlns:a16="http://schemas.microsoft.com/office/drawing/2014/main" id="{DC856E73-444D-474C-BCFE-5521EC52AE65}"/>
              </a:ext>
            </a:extLst>
          </p:cNvPr>
          <p:cNvSpPr>
            <a:spLocks noGrp="1"/>
          </p:cNvSpPr>
          <p:nvPr>
            <p:ph type="ftr" sz="quarter" idx="11"/>
          </p:nvPr>
        </p:nvSpPr>
        <p:spPr/>
        <p:txBody>
          <a:bodyPr/>
          <a:lstStyle/>
          <a:p>
            <a:r>
              <a:rPr lang="fr-FR"/>
              <a:t>Mon Master</a:t>
            </a:r>
          </a:p>
        </p:txBody>
      </p:sp>
      <p:sp>
        <p:nvSpPr>
          <p:cNvPr id="6" name="Espace réservé du numéro de diapositive 5">
            <a:extLst>
              <a:ext uri="{FF2B5EF4-FFF2-40B4-BE49-F238E27FC236}">
                <a16:creationId xmlns:a16="http://schemas.microsoft.com/office/drawing/2014/main" id="{C9694160-087B-415E-B049-C810A300B744}"/>
              </a:ext>
            </a:extLst>
          </p:cNvPr>
          <p:cNvSpPr>
            <a:spLocks noGrp="1"/>
          </p:cNvSpPr>
          <p:nvPr>
            <p:ph type="sldNum" sz="quarter" idx="12"/>
          </p:nvPr>
        </p:nvSpPr>
        <p:spPr/>
        <p:txBody>
          <a:bodyPr/>
          <a:lstStyle/>
          <a:p>
            <a:fld id="{4E8987DA-FD9D-406B-BED3-076373043515}" type="slidenum">
              <a:rPr lang="fr-FR" smtClean="0"/>
              <a:t>‹N°›</a:t>
            </a:fld>
            <a:endParaRPr lang="fr-FR"/>
          </a:p>
        </p:txBody>
      </p:sp>
    </p:spTree>
    <p:extLst>
      <p:ext uri="{BB962C8B-B14F-4D97-AF65-F5344CB8AC3E}">
        <p14:creationId xmlns:p14="http://schemas.microsoft.com/office/powerpoint/2010/main" val="2649400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9B673C2-D80C-4FD7-B2A9-3C49803807E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64ECBA3-8FE0-4161-9084-7A1F5FD4100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CFAAED0-EE34-4CCA-B6AF-3362DF92CD62}"/>
              </a:ext>
            </a:extLst>
          </p:cNvPr>
          <p:cNvSpPr>
            <a:spLocks noGrp="1"/>
          </p:cNvSpPr>
          <p:nvPr>
            <p:ph type="dt" sz="half" idx="10"/>
          </p:nvPr>
        </p:nvSpPr>
        <p:spPr/>
        <p:txBody>
          <a:bodyPr/>
          <a:lstStyle/>
          <a:p>
            <a:fld id="{C18DA75A-A3D1-44A3-BE37-3DC245318E76}" type="datetime1">
              <a:rPr lang="fr-FR" smtClean="0"/>
              <a:t>20/01/2026</a:t>
            </a:fld>
            <a:endParaRPr lang="fr-FR"/>
          </a:p>
        </p:txBody>
      </p:sp>
      <p:sp>
        <p:nvSpPr>
          <p:cNvPr id="5" name="Espace réservé du pied de page 4">
            <a:extLst>
              <a:ext uri="{FF2B5EF4-FFF2-40B4-BE49-F238E27FC236}">
                <a16:creationId xmlns:a16="http://schemas.microsoft.com/office/drawing/2014/main" id="{BD215330-A9A4-4E77-888B-8C9FD0F36AE9}"/>
              </a:ext>
            </a:extLst>
          </p:cNvPr>
          <p:cNvSpPr>
            <a:spLocks noGrp="1"/>
          </p:cNvSpPr>
          <p:nvPr>
            <p:ph type="ftr" sz="quarter" idx="11"/>
          </p:nvPr>
        </p:nvSpPr>
        <p:spPr/>
        <p:txBody>
          <a:bodyPr/>
          <a:lstStyle/>
          <a:p>
            <a:r>
              <a:rPr lang="fr-FR"/>
              <a:t>Mon Master</a:t>
            </a:r>
          </a:p>
        </p:txBody>
      </p:sp>
      <p:sp>
        <p:nvSpPr>
          <p:cNvPr id="6" name="Espace réservé du numéro de diapositive 5">
            <a:extLst>
              <a:ext uri="{FF2B5EF4-FFF2-40B4-BE49-F238E27FC236}">
                <a16:creationId xmlns:a16="http://schemas.microsoft.com/office/drawing/2014/main" id="{67CB48D0-9AC3-4041-B6E1-D667474D4477}"/>
              </a:ext>
            </a:extLst>
          </p:cNvPr>
          <p:cNvSpPr>
            <a:spLocks noGrp="1"/>
          </p:cNvSpPr>
          <p:nvPr>
            <p:ph type="sldNum" sz="quarter" idx="12"/>
          </p:nvPr>
        </p:nvSpPr>
        <p:spPr/>
        <p:txBody>
          <a:bodyPr/>
          <a:lstStyle/>
          <a:p>
            <a:fld id="{4E8987DA-FD9D-406B-BED3-076373043515}" type="slidenum">
              <a:rPr lang="fr-FR" smtClean="0"/>
              <a:t>‹N°›</a:t>
            </a:fld>
            <a:endParaRPr lang="fr-FR"/>
          </a:p>
        </p:txBody>
      </p:sp>
    </p:spTree>
    <p:extLst>
      <p:ext uri="{BB962C8B-B14F-4D97-AF65-F5344CB8AC3E}">
        <p14:creationId xmlns:p14="http://schemas.microsoft.com/office/powerpoint/2010/main" val="2062760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1"/>
            <a:ext cx="10363200" cy="276999"/>
          </a:xfrm>
          <a:prstGeom prst="rect">
            <a:avLst/>
          </a:prstGeom>
        </p:spPr>
        <p:txBody>
          <a:bodyPr wrap="square" lIns="0" tIns="0" rIns="0" bIns="0">
            <a:spAutoFit/>
          </a:bodyPr>
          <a:lstStyle>
            <a:lvl1pPr>
              <a:defRPr>
                <a:latin typeface="Marianne" panose="02000000000000000000" pitchFamily="2" charset="0"/>
              </a:defRPr>
            </a:lvl1pPr>
          </a:lstStyle>
          <a:p>
            <a:endParaRPr/>
          </a:p>
        </p:txBody>
      </p:sp>
      <p:sp>
        <p:nvSpPr>
          <p:cNvPr id="3" name="Holder 3"/>
          <p:cNvSpPr>
            <a:spLocks noGrp="1"/>
          </p:cNvSpPr>
          <p:nvPr>
            <p:ph type="subTitle" idx="4"/>
          </p:nvPr>
        </p:nvSpPr>
        <p:spPr>
          <a:xfrm>
            <a:off x="1828800" y="3840480"/>
            <a:ext cx="8534400" cy="184666"/>
          </a:xfrm>
          <a:prstGeom prst="rect">
            <a:avLst/>
          </a:prstGeom>
        </p:spPr>
        <p:txBody>
          <a:bodyPr wrap="square" lIns="0" tIns="0" rIns="0" bIns="0">
            <a:spAutoFit/>
          </a:bodyPr>
          <a:lstStyle>
            <a:lvl1pPr>
              <a:defRPr>
                <a:latin typeface="Marianne" panose="02000000000000000000" pitchFamily="2" charset="0"/>
              </a:defRPr>
            </a:lvl1pPr>
          </a:lstStyle>
          <a:p>
            <a:endParaRPr/>
          </a:p>
        </p:txBody>
      </p:sp>
      <p:sp>
        <p:nvSpPr>
          <p:cNvPr id="4" name="Holder 4"/>
          <p:cNvSpPr>
            <a:spLocks noGrp="1"/>
          </p:cNvSpPr>
          <p:nvPr>
            <p:ph type="ftr" sz="quarter" idx="5"/>
          </p:nvPr>
        </p:nvSpPr>
        <p:spPr>
          <a:xfrm>
            <a:off x="232596" y="6534590"/>
            <a:ext cx="962659" cy="164212"/>
          </a:xfrm>
        </p:spPr>
        <p:txBody>
          <a:bodyPr lIns="0" tIns="0" rIns="0" bIns="0"/>
          <a:lstStyle>
            <a:lvl1pPr>
              <a:defRPr sz="1067" b="1" i="0">
                <a:solidFill>
                  <a:schemeClr val="tx1"/>
                </a:solidFill>
                <a:latin typeface="Marianne" panose="02000000000000000000" pitchFamily="2" charset="0"/>
                <a:cs typeface="Arial"/>
              </a:defRPr>
            </a:lvl1pPr>
          </a:lstStyle>
          <a:p>
            <a:pPr marL="16933">
              <a:spcBef>
                <a:spcPts val="287"/>
              </a:spcBef>
            </a:pPr>
            <a:r>
              <a:rPr lang="fr-FR" spc="80"/>
              <a:t>Mon Master</a:t>
            </a:r>
            <a:endParaRPr lang="fr-FR" spc="47" dirty="0"/>
          </a:p>
        </p:txBody>
      </p:sp>
      <p:sp>
        <p:nvSpPr>
          <p:cNvPr id="6" name="Holder 6"/>
          <p:cNvSpPr>
            <a:spLocks noGrp="1"/>
          </p:cNvSpPr>
          <p:nvPr>
            <p:ph type="sldNum" sz="quarter" idx="7"/>
          </p:nvPr>
        </p:nvSpPr>
        <p:spPr>
          <a:xfrm>
            <a:off x="9872303" y="6505680"/>
            <a:ext cx="331045" cy="164212"/>
          </a:xfrm>
        </p:spPr>
        <p:txBody>
          <a:bodyPr lIns="0" tIns="0" rIns="0" bIns="0"/>
          <a:lstStyle>
            <a:lvl1pPr>
              <a:defRPr sz="1067" b="1" i="0">
                <a:solidFill>
                  <a:schemeClr val="tx1"/>
                </a:solidFill>
                <a:latin typeface="Marianne" panose="02000000000000000000" pitchFamily="2" charset="0"/>
                <a:cs typeface="Arial"/>
              </a:defRPr>
            </a:lvl1pPr>
          </a:lstStyle>
          <a:p>
            <a:pPr marL="50799">
              <a:spcBef>
                <a:spcPts val="467"/>
              </a:spcBef>
            </a:pPr>
            <a:fld id="{81D60167-4931-47E6-BA6A-407CBD079E47}" type="slidenum">
              <a:rPr lang="fr-FR" spc="-33" smtClean="0"/>
              <a:pPr marL="50799">
                <a:spcBef>
                  <a:spcPts val="467"/>
                </a:spcBef>
              </a:pPr>
              <a:t>‹N°›</a:t>
            </a:fld>
            <a:endParaRPr lang="fr-FR" spc="-33" dirty="0"/>
          </a:p>
        </p:txBody>
      </p:sp>
      <p:sp>
        <p:nvSpPr>
          <p:cNvPr id="7" name="Holder 5"/>
          <p:cNvSpPr>
            <a:spLocks noGrp="1"/>
          </p:cNvSpPr>
          <p:nvPr>
            <p:ph type="dt" sz="half" idx="6"/>
          </p:nvPr>
        </p:nvSpPr>
        <p:spPr>
          <a:xfrm>
            <a:off x="10649527" y="6487040"/>
            <a:ext cx="1477818" cy="169277"/>
          </a:xfrm>
          <a:prstGeom prst="rect">
            <a:avLst/>
          </a:prstGeom>
        </p:spPr>
        <p:txBody>
          <a:bodyPr wrap="square" lIns="0" tIns="0" rIns="0" bIns="0">
            <a:spAutoFit/>
          </a:bodyPr>
          <a:lstStyle>
            <a:lvl1pPr>
              <a:defRPr sz="1100" b="1" i="0">
                <a:solidFill>
                  <a:schemeClr val="tx1"/>
                </a:solidFill>
                <a:latin typeface="Arial"/>
                <a:cs typeface="Arial"/>
              </a:defRPr>
            </a:lvl1pPr>
          </a:lstStyle>
          <a:p>
            <a:pPr marL="16933">
              <a:spcBef>
                <a:spcPts val="287"/>
              </a:spcBef>
            </a:pPr>
            <a:fld id="{3083D728-4F95-42F3-B207-2B6923EC3BD1}" type="datetime1">
              <a:rPr lang="fr-FR" spc="60" smtClean="0"/>
              <a:t>20/01/2026</a:t>
            </a:fld>
            <a:endParaRPr lang="fr-FR" spc="60" dirty="0"/>
          </a:p>
        </p:txBody>
      </p:sp>
    </p:spTree>
    <p:extLst>
      <p:ext uri="{BB962C8B-B14F-4D97-AF65-F5344CB8AC3E}">
        <p14:creationId xmlns:p14="http://schemas.microsoft.com/office/powerpoint/2010/main" val="2262067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694433" y="1140969"/>
            <a:ext cx="6803135" cy="369332"/>
          </a:xfrm>
        </p:spPr>
        <p:txBody>
          <a:bodyPr lIns="0" tIns="0" rIns="0" bIns="0"/>
          <a:lstStyle>
            <a:lvl1pPr>
              <a:defRPr sz="2400" b="1" i="0">
                <a:solidFill>
                  <a:schemeClr val="tx1"/>
                </a:solidFill>
                <a:latin typeface="Marianne" panose="02000000000000000000" pitchFamily="2" charset="0"/>
                <a:cs typeface="Arial"/>
              </a:defRPr>
            </a:lvl1pPr>
          </a:lstStyle>
          <a:p>
            <a:endParaRPr/>
          </a:p>
        </p:txBody>
      </p:sp>
      <p:sp>
        <p:nvSpPr>
          <p:cNvPr id="3" name="Holder 3"/>
          <p:cNvSpPr>
            <a:spLocks noGrp="1"/>
          </p:cNvSpPr>
          <p:nvPr>
            <p:ph type="body" idx="1"/>
          </p:nvPr>
        </p:nvSpPr>
        <p:spPr>
          <a:xfrm>
            <a:off x="489677" y="2043854"/>
            <a:ext cx="11212643" cy="246221"/>
          </a:xfrm>
        </p:spPr>
        <p:txBody>
          <a:bodyPr lIns="0" tIns="0" rIns="0" bIns="0"/>
          <a:lstStyle>
            <a:lvl1pPr>
              <a:defRPr sz="1600" b="0" i="0">
                <a:solidFill>
                  <a:schemeClr val="tx1"/>
                </a:solidFill>
                <a:latin typeface="Marianne" panose="02000000000000000000" pitchFamily="2" charset="0"/>
                <a:cs typeface="Lucida Sans Unicode"/>
              </a:defRPr>
            </a:lvl1pPr>
          </a:lstStyle>
          <a:p>
            <a:endParaRPr/>
          </a:p>
        </p:txBody>
      </p:sp>
      <p:sp>
        <p:nvSpPr>
          <p:cNvPr id="4" name="Holder 4"/>
          <p:cNvSpPr>
            <a:spLocks noGrp="1"/>
          </p:cNvSpPr>
          <p:nvPr>
            <p:ph type="ftr" sz="quarter" idx="5"/>
          </p:nvPr>
        </p:nvSpPr>
        <p:spPr>
          <a:xfrm>
            <a:off x="232596" y="6534590"/>
            <a:ext cx="962659" cy="164212"/>
          </a:xfrm>
        </p:spPr>
        <p:txBody>
          <a:bodyPr lIns="0" tIns="0" rIns="0" bIns="0"/>
          <a:lstStyle>
            <a:lvl1pPr>
              <a:defRPr sz="1067" b="1" i="0">
                <a:solidFill>
                  <a:schemeClr val="tx1"/>
                </a:solidFill>
                <a:latin typeface="Marianne" panose="02000000000000000000" pitchFamily="2" charset="0"/>
                <a:cs typeface="Arial"/>
              </a:defRPr>
            </a:lvl1pPr>
          </a:lstStyle>
          <a:p>
            <a:pPr marL="16933">
              <a:spcBef>
                <a:spcPts val="287"/>
              </a:spcBef>
            </a:pPr>
            <a:r>
              <a:rPr lang="fr-FR" spc="80"/>
              <a:t>Mon Master</a:t>
            </a:r>
            <a:endParaRPr lang="fr-FR" spc="47" dirty="0"/>
          </a:p>
        </p:txBody>
      </p:sp>
      <p:sp>
        <p:nvSpPr>
          <p:cNvPr id="6" name="Holder 6"/>
          <p:cNvSpPr>
            <a:spLocks noGrp="1"/>
          </p:cNvSpPr>
          <p:nvPr>
            <p:ph type="sldNum" sz="quarter" idx="7"/>
          </p:nvPr>
        </p:nvSpPr>
        <p:spPr>
          <a:xfrm>
            <a:off x="9872303" y="6505680"/>
            <a:ext cx="331045" cy="164212"/>
          </a:xfrm>
        </p:spPr>
        <p:txBody>
          <a:bodyPr lIns="0" tIns="0" rIns="0" bIns="0"/>
          <a:lstStyle>
            <a:lvl1pPr>
              <a:defRPr sz="1067" b="1" i="0">
                <a:solidFill>
                  <a:schemeClr val="tx1"/>
                </a:solidFill>
                <a:latin typeface="Marianne" panose="02000000000000000000" pitchFamily="2" charset="0"/>
                <a:cs typeface="Arial"/>
              </a:defRPr>
            </a:lvl1pPr>
          </a:lstStyle>
          <a:p>
            <a:pPr marL="50799">
              <a:spcBef>
                <a:spcPts val="467"/>
              </a:spcBef>
            </a:pPr>
            <a:fld id="{81D60167-4931-47E6-BA6A-407CBD079E47}" type="slidenum">
              <a:rPr lang="fr-FR" spc="-33" smtClean="0"/>
              <a:pPr marL="50799">
                <a:spcBef>
                  <a:spcPts val="467"/>
                </a:spcBef>
              </a:pPr>
              <a:t>‹N°›</a:t>
            </a:fld>
            <a:endParaRPr lang="fr-FR" spc="-33" dirty="0"/>
          </a:p>
        </p:txBody>
      </p:sp>
      <p:sp>
        <p:nvSpPr>
          <p:cNvPr id="8" name="object 5"/>
          <p:cNvSpPr txBox="1">
            <a:spLocks noGrp="1"/>
          </p:cNvSpPr>
          <p:nvPr>
            <p:ph type="dt" sz="half" idx="6"/>
          </p:nvPr>
        </p:nvSpPr>
        <p:spPr>
          <a:xfrm>
            <a:off x="10907944" y="6487040"/>
            <a:ext cx="1112291" cy="200975"/>
          </a:xfrm>
          <a:prstGeom prst="rect">
            <a:avLst/>
          </a:prstGeom>
        </p:spPr>
        <p:txBody>
          <a:bodyPr vert="horz" wrap="square" lIns="0" tIns="36407" rIns="0" bIns="0" rtlCol="0">
            <a:spAutoFit/>
          </a:bodyPr>
          <a:lstStyle/>
          <a:p>
            <a:pPr marL="16933" defTabSz="1219170">
              <a:spcBef>
                <a:spcPts val="287"/>
              </a:spcBef>
            </a:pPr>
            <a:fld id="{411DEE69-5C62-4390-A075-A2E46BA3C0A4}" type="datetime1">
              <a:rPr lang="fr-FR" spc="60" smtClean="0">
                <a:solidFill>
                  <a:prstClr val="black"/>
                </a:solidFill>
              </a:rPr>
              <a:t>20/01/2026</a:t>
            </a:fld>
            <a:endParaRPr spc="60" dirty="0">
              <a:solidFill>
                <a:prstClr val="black"/>
              </a:solidFill>
            </a:endParaRPr>
          </a:p>
        </p:txBody>
      </p:sp>
    </p:spTree>
    <p:extLst>
      <p:ext uri="{BB962C8B-B14F-4D97-AF65-F5344CB8AC3E}">
        <p14:creationId xmlns:p14="http://schemas.microsoft.com/office/powerpoint/2010/main" val="917775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694433" y="1140969"/>
            <a:ext cx="6803135" cy="369332"/>
          </a:xfrm>
        </p:spPr>
        <p:txBody>
          <a:bodyPr lIns="0" tIns="0" rIns="0" bIns="0"/>
          <a:lstStyle>
            <a:lvl1pPr>
              <a:defRPr sz="2400" b="1"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18466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18466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1" i="0">
                <a:solidFill>
                  <a:schemeClr val="tx1"/>
                </a:solidFill>
                <a:latin typeface="Arial"/>
                <a:cs typeface="Arial"/>
              </a:defRPr>
            </a:lvl1pPr>
          </a:lstStyle>
          <a:p>
            <a:pPr marL="16933">
              <a:spcBef>
                <a:spcPts val="287"/>
              </a:spcBef>
            </a:pPr>
            <a:r>
              <a:rPr lang="fr-FR" spc="80"/>
              <a:t>Mon Master</a:t>
            </a:r>
            <a:endParaRPr lang="fr-FR" spc="47" dirty="0"/>
          </a:p>
        </p:txBody>
      </p:sp>
      <p:sp>
        <p:nvSpPr>
          <p:cNvPr id="7" name="Holder 7"/>
          <p:cNvSpPr>
            <a:spLocks noGrp="1"/>
          </p:cNvSpPr>
          <p:nvPr>
            <p:ph type="sldNum" sz="quarter" idx="7"/>
          </p:nvPr>
        </p:nvSpPr>
        <p:spPr/>
        <p:txBody>
          <a:bodyPr lIns="0" tIns="0" rIns="0" bIns="0"/>
          <a:lstStyle>
            <a:lvl1pPr>
              <a:defRPr sz="1200" b="1" i="0">
                <a:solidFill>
                  <a:schemeClr val="tx1"/>
                </a:solidFill>
                <a:latin typeface="Arial"/>
                <a:cs typeface="Arial"/>
              </a:defRPr>
            </a:lvl1pPr>
          </a:lstStyle>
          <a:p>
            <a:pPr marL="50799">
              <a:spcBef>
                <a:spcPts val="467"/>
              </a:spcBef>
            </a:pPr>
            <a:fld id="{81D60167-4931-47E6-BA6A-407CBD079E47}" type="slidenum">
              <a:rPr lang="fr-FR" spc="-33" smtClean="0"/>
              <a:pPr marL="50799">
                <a:spcBef>
                  <a:spcPts val="467"/>
                </a:spcBef>
              </a:pPr>
              <a:t>‹N°›</a:t>
            </a:fld>
            <a:endParaRPr lang="fr-FR" spc="-33" dirty="0"/>
          </a:p>
        </p:txBody>
      </p:sp>
      <p:sp>
        <p:nvSpPr>
          <p:cNvPr id="9" name="Holder 5"/>
          <p:cNvSpPr>
            <a:spLocks noGrp="1"/>
          </p:cNvSpPr>
          <p:nvPr>
            <p:ph type="dt" sz="half" idx="6"/>
          </p:nvPr>
        </p:nvSpPr>
        <p:spPr>
          <a:xfrm>
            <a:off x="10649527" y="6487040"/>
            <a:ext cx="1477818" cy="169277"/>
          </a:xfrm>
          <a:prstGeom prst="rect">
            <a:avLst/>
          </a:prstGeom>
        </p:spPr>
        <p:txBody>
          <a:bodyPr wrap="square" lIns="0" tIns="0" rIns="0" bIns="0">
            <a:spAutoFit/>
          </a:bodyPr>
          <a:lstStyle>
            <a:lvl1pPr>
              <a:defRPr sz="1100" b="1" i="0">
                <a:solidFill>
                  <a:schemeClr val="tx1"/>
                </a:solidFill>
                <a:latin typeface="Arial"/>
                <a:cs typeface="Arial"/>
              </a:defRPr>
            </a:lvl1pPr>
          </a:lstStyle>
          <a:p>
            <a:pPr marL="16933">
              <a:spcBef>
                <a:spcPts val="287"/>
              </a:spcBef>
            </a:pPr>
            <a:fld id="{C3D35C67-F9ED-451A-9E75-A605225A6F64}" type="datetime1">
              <a:rPr lang="fr-FR" spc="60" smtClean="0"/>
              <a:t>20/01/2026</a:t>
            </a:fld>
            <a:endParaRPr lang="fr-FR" spc="60" dirty="0"/>
          </a:p>
        </p:txBody>
      </p:sp>
    </p:spTree>
    <p:extLst>
      <p:ext uri="{BB962C8B-B14F-4D97-AF65-F5344CB8AC3E}">
        <p14:creationId xmlns:p14="http://schemas.microsoft.com/office/powerpoint/2010/main" val="261023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694433" y="1140969"/>
            <a:ext cx="6803135" cy="369332"/>
          </a:xfrm>
        </p:spPr>
        <p:txBody>
          <a:bodyPr lIns="0" tIns="0" rIns="0" bIns="0"/>
          <a:lstStyle>
            <a:lvl1pPr>
              <a:defRPr sz="2400" b="1" i="0">
                <a:solidFill>
                  <a:schemeClr val="tx1"/>
                </a:solidFill>
                <a:latin typeface="Marianne" panose="02000000000000000000" pitchFamily="2" charset="0"/>
                <a:cs typeface="Arial"/>
              </a:defRPr>
            </a:lvl1pPr>
          </a:lstStyle>
          <a:p>
            <a:endParaRPr/>
          </a:p>
        </p:txBody>
      </p:sp>
      <p:sp>
        <p:nvSpPr>
          <p:cNvPr id="3" name="Holder 3"/>
          <p:cNvSpPr>
            <a:spLocks noGrp="1"/>
          </p:cNvSpPr>
          <p:nvPr>
            <p:ph type="ftr" sz="quarter" idx="5"/>
          </p:nvPr>
        </p:nvSpPr>
        <p:spPr>
          <a:xfrm>
            <a:off x="232596" y="6534590"/>
            <a:ext cx="962659" cy="164212"/>
          </a:xfrm>
        </p:spPr>
        <p:txBody>
          <a:bodyPr lIns="0" tIns="0" rIns="0" bIns="0"/>
          <a:lstStyle>
            <a:lvl1pPr>
              <a:defRPr sz="1067" b="1" i="0">
                <a:solidFill>
                  <a:schemeClr val="tx1"/>
                </a:solidFill>
                <a:latin typeface="Marianne" panose="02000000000000000000" pitchFamily="2" charset="0"/>
                <a:cs typeface="Arial"/>
              </a:defRPr>
            </a:lvl1pPr>
          </a:lstStyle>
          <a:p>
            <a:pPr marL="16933">
              <a:spcBef>
                <a:spcPts val="287"/>
              </a:spcBef>
            </a:pPr>
            <a:r>
              <a:rPr lang="fr-FR" spc="80"/>
              <a:t>Mon Master</a:t>
            </a:r>
            <a:endParaRPr lang="fr-FR" spc="47" dirty="0"/>
          </a:p>
        </p:txBody>
      </p:sp>
      <p:sp>
        <p:nvSpPr>
          <p:cNvPr id="5" name="Holder 5"/>
          <p:cNvSpPr>
            <a:spLocks noGrp="1"/>
          </p:cNvSpPr>
          <p:nvPr>
            <p:ph type="sldNum" sz="quarter" idx="7"/>
          </p:nvPr>
        </p:nvSpPr>
        <p:spPr>
          <a:xfrm>
            <a:off x="9872303" y="6505680"/>
            <a:ext cx="331045" cy="164212"/>
          </a:xfrm>
        </p:spPr>
        <p:txBody>
          <a:bodyPr lIns="0" tIns="0" rIns="0" bIns="0"/>
          <a:lstStyle>
            <a:lvl1pPr>
              <a:defRPr sz="1067" b="1" i="0">
                <a:solidFill>
                  <a:schemeClr val="tx1"/>
                </a:solidFill>
                <a:latin typeface="Marianne" panose="02000000000000000000" pitchFamily="2" charset="0"/>
                <a:cs typeface="Arial"/>
              </a:defRPr>
            </a:lvl1pPr>
          </a:lstStyle>
          <a:p>
            <a:pPr marL="50799">
              <a:spcBef>
                <a:spcPts val="467"/>
              </a:spcBef>
            </a:pPr>
            <a:fld id="{81D60167-4931-47E6-BA6A-407CBD079E47}" type="slidenum">
              <a:rPr lang="fr-FR" spc="-33" smtClean="0"/>
              <a:pPr marL="50799">
                <a:spcBef>
                  <a:spcPts val="467"/>
                </a:spcBef>
              </a:pPr>
              <a:t>‹N°›</a:t>
            </a:fld>
            <a:endParaRPr lang="fr-FR" spc="-33" dirty="0"/>
          </a:p>
        </p:txBody>
      </p:sp>
      <p:sp>
        <p:nvSpPr>
          <p:cNvPr id="6" name="Holder 5"/>
          <p:cNvSpPr>
            <a:spLocks noGrp="1"/>
          </p:cNvSpPr>
          <p:nvPr>
            <p:ph type="dt" sz="half" idx="6"/>
          </p:nvPr>
        </p:nvSpPr>
        <p:spPr>
          <a:xfrm>
            <a:off x="10649527" y="6487040"/>
            <a:ext cx="1477818" cy="169277"/>
          </a:xfrm>
          <a:prstGeom prst="rect">
            <a:avLst/>
          </a:prstGeom>
        </p:spPr>
        <p:txBody>
          <a:bodyPr wrap="square" lIns="0" tIns="0" rIns="0" bIns="0">
            <a:spAutoFit/>
          </a:bodyPr>
          <a:lstStyle>
            <a:lvl1pPr>
              <a:defRPr sz="1100" b="1" i="0">
                <a:solidFill>
                  <a:schemeClr val="tx1"/>
                </a:solidFill>
                <a:latin typeface="Arial"/>
                <a:cs typeface="Arial"/>
              </a:defRPr>
            </a:lvl1pPr>
          </a:lstStyle>
          <a:p>
            <a:pPr marL="16933">
              <a:spcBef>
                <a:spcPts val="287"/>
              </a:spcBef>
            </a:pPr>
            <a:fld id="{64937680-0776-4A78-B51E-895A004E4A73}" type="datetime1">
              <a:rPr lang="fr-FR" spc="60" smtClean="0"/>
              <a:t>20/01/2026</a:t>
            </a:fld>
            <a:endParaRPr lang="fr-FR" spc="60" dirty="0"/>
          </a:p>
        </p:txBody>
      </p:sp>
    </p:spTree>
    <p:extLst>
      <p:ext uri="{BB962C8B-B14F-4D97-AF65-F5344CB8AC3E}">
        <p14:creationId xmlns:p14="http://schemas.microsoft.com/office/powerpoint/2010/main" val="2168572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 y="1"/>
            <a:ext cx="12191999" cy="6857996"/>
          </a:xfrm>
          <a:prstGeom prst="rect">
            <a:avLst/>
          </a:prstGeom>
        </p:spPr>
      </p:pic>
      <p:sp>
        <p:nvSpPr>
          <p:cNvPr id="17" name="bg object 17"/>
          <p:cNvSpPr/>
          <p:nvPr/>
        </p:nvSpPr>
        <p:spPr>
          <a:xfrm>
            <a:off x="480569" y="6379463"/>
            <a:ext cx="11232727" cy="0"/>
          </a:xfrm>
          <a:custGeom>
            <a:avLst/>
            <a:gdLst/>
            <a:ahLst/>
            <a:cxnLst/>
            <a:rect l="l" t="t" r="r" b="b"/>
            <a:pathLst>
              <a:path w="8424545">
                <a:moveTo>
                  <a:pt x="0" y="0"/>
                </a:moveTo>
                <a:lnTo>
                  <a:pt x="8424037" y="0"/>
                </a:lnTo>
              </a:path>
            </a:pathLst>
          </a:custGeom>
          <a:ln w="10668">
            <a:solidFill>
              <a:srgbClr val="000000"/>
            </a:solidFill>
          </a:ln>
        </p:spPr>
        <p:txBody>
          <a:bodyPr wrap="square" lIns="0" tIns="0" rIns="0" bIns="0" rtlCol="0"/>
          <a:lstStyle/>
          <a:p>
            <a:endParaRPr sz="2400">
              <a:latin typeface="Marianne" panose="02000000000000000000" pitchFamily="2" charset="0"/>
            </a:endParaRPr>
          </a:p>
        </p:txBody>
      </p:sp>
      <p:pic>
        <p:nvPicPr>
          <p:cNvPr id="18" name="bg object 18"/>
          <p:cNvPicPr/>
          <p:nvPr/>
        </p:nvPicPr>
        <p:blipFill>
          <a:blip r:embed="rId3" cstate="print"/>
          <a:stretch>
            <a:fillRect/>
          </a:stretch>
        </p:blipFill>
        <p:spPr>
          <a:xfrm>
            <a:off x="430783" y="103631"/>
            <a:ext cx="1152144" cy="847344"/>
          </a:xfrm>
          <a:prstGeom prst="rect">
            <a:avLst/>
          </a:prstGeom>
        </p:spPr>
      </p:pic>
      <p:pic>
        <p:nvPicPr>
          <p:cNvPr id="19" name="bg object 19"/>
          <p:cNvPicPr/>
          <p:nvPr/>
        </p:nvPicPr>
        <p:blipFill>
          <a:blip r:embed="rId4" cstate="print"/>
          <a:stretch>
            <a:fillRect/>
          </a:stretch>
        </p:blipFill>
        <p:spPr>
          <a:xfrm>
            <a:off x="10151873" y="6378444"/>
            <a:ext cx="1560575" cy="479552"/>
          </a:xfrm>
          <a:prstGeom prst="rect">
            <a:avLst/>
          </a:prstGeom>
        </p:spPr>
      </p:pic>
      <p:sp>
        <p:nvSpPr>
          <p:cNvPr id="20" name="bg object 20"/>
          <p:cNvSpPr/>
          <p:nvPr/>
        </p:nvSpPr>
        <p:spPr>
          <a:xfrm>
            <a:off x="1247649" y="3169919"/>
            <a:ext cx="9696873" cy="1247987"/>
          </a:xfrm>
          <a:custGeom>
            <a:avLst/>
            <a:gdLst/>
            <a:ahLst/>
            <a:cxnLst/>
            <a:rect l="l" t="t" r="r" b="b"/>
            <a:pathLst>
              <a:path w="7272655" h="935989">
                <a:moveTo>
                  <a:pt x="7272527" y="0"/>
                </a:moveTo>
                <a:lnTo>
                  <a:pt x="0" y="0"/>
                </a:lnTo>
                <a:lnTo>
                  <a:pt x="0" y="935736"/>
                </a:lnTo>
                <a:lnTo>
                  <a:pt x="7272527" y="935736"/>
                </a:lnTo>
                <a:lnTo>
                  <a:pt x="7272527" y="0"/>
                </a:lnTo>
                <a:close/>
              </a:path>
            </a:pathLst>
          </a:custGeom>
          <a:solidFill>
            <a:srgbClr val="FFFFFF"/>
          </a:solidFill>
        </p:spPr>
        <p:txBody>
          <a:bodyPr wrap="square" lIns="0" tIns="0" rIns="0" bIns="0" rtlCol="0"/>
          <a:lstStyle/>
          <a:p>
            <a:endParaRPr sz="2400">
              <a:latin typeface="Marianne" panose="02000000000000000000" pitchFamily="2" charset="0"/>
            </a:endParaRPr>
          </a:p>
        </p:txBody>
      </p:sp>
      <p:sp>
        <p:nvSpPr>
          <p:cNvPr id="6" name="Espace réservé du pied de page 5"/>
          <p:cNvSpPr>
            <a:spLocks noGrp="1"/>
          </p:cNvSpPr>
          <p:nvPr>
            <p:ph type="ftr" sz="quarter" idx="11"/>
          </p:nvPr>
        </p:nvSpPr>
        <p:spPr/>
        <p:txBody>
          <a:bodyPr/>
          <a:lstStyle/>
          <a:p>
            <a:pPr marL="16933">
              <a:spcBef>
                <a:spcPts val="287"/>
              </a:spcBef>
            </a:pPr>
            <a:r>
              <a:rPr lang="fr-FR" spc="80"/>
              <a:t>Mon Master</a:t>
            </a:r>
            <a:endParaRPr lang="fr-FR" spc="47" dirty="0"/>
          </a:p>
        </p:txBody>
      </p:sp>
      <p:sp>
        <p:nvSpPr>
          <p:cNvPr id="7" name="Espace réservé du numéro de diapositive 6"/>
          <p:cNvSpPr>
            <a:spLocks noGrp="1"/>
          </p:cNvSpPr>
          <p:nvPr>
            <p:ph type="sldNum" sz="quarter" idx="12"/>
          </p:nvPr>
        </p:nvSpPr>
        <p:spPr/>
        <p:txBody>
          <a:bodyPr/>
          <a:lstStyle/>
          <a:p>
            <a:pPr marL="50799">
              <a:spcBef>
                <a:spcPts val="467"/>
              </a:spcBef>
            </a:pPr>
            <a:fld id="{81D60167-4931-47E6-BA6A-407CBD079E47}" type="slidenum">
              <a:rPr lang="fr-FR" spc="-33" smtClean="0"/>
              <a:pPr marL="50799">
                <a:spcBef>
                  <a:spcPts val="467"/>
                </a:spcBef>
              </a:pPr>
              <a:t>‹N°›</a:t>
            </a:fld>
            <a:endParaRPr lang="fr-FR" spc="-33" dirty="0"/>
          </a:p>
        </p:txBody>
      </p:sp>
      <p:sp>
        <p:nvSpPr>
          <p:cNvPr id="10" name="Holder 5"/>
          <p:cNvSpPr>
            <a:spLocks noGrp="1"/>
          </p:cNvSpPr>
          <p:nvPr>
            <p:ph type="dt" sz="half" idx="6"/>
          </p:nvPr>
        </p:nvSpPr>
        <p:spPr>
          <a:xfrm>
            <a:off x="10649527" y="6487040"/>
            <a:ext cx="1477818" cy="169277"/>
          </a:xfrm>
          <a:prstGeom prst="rect">
            <a:avLst/>
          </a:prstGeom>
        </p:spPr>
        <p:txBody>
          <a:bodyPr wrap="square" lIns="0" tIns="0" rIns="0" bIns="0">
            <a:spAutoFit/>
          </a:bodyPr>
          <a:lstStyle>
            <a:lvl1pPr>
              <a:defRPr sz="1100" b="1" i="0">
                <a:solidFill>
                  <a:schemeClr val="tx1"/>
                </a:solidFill>
                <a:latin typeface="Arial"/>
                <a:cs typeface="Arial"/>
              </a:defRPr>
            </a:lvl1pPr>
          </a:lstStyle>
          <a:p>
            <a:pPr marL="16933">
              <a:spcBef>
                <a:spcPts val="287"/>
              </a:spcBef>
            </a:pPr>
            <a:fld id="{182D2DD0-765F-4A98-8183-9F83FE2E0BE4}" type="datetime1">
              <a:rPr lang="fr-FR" spc="60" smtClean="0"/>
              <a:t>20/01/2026</a:t>
            </a:fld>
            <a:endParaRPr lang="fr-FR" spc="60" dirty="0"/>
          </a:p>
        </p:txBody>
      </p:sp>
    </p:spTree>
    <p:extLst>
      <p:ext uri="{BB962C8B-B14F-4D97-AF65-F5344CB8AC3E}">
        <p14:creationId xmlns:p14="http://schemas.microsoft.com/office/powerpoint/2010/main" val="855247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1"/>
            <a:ext cx="10363200" cy="276999"/>
          </a:xfrm>
          <a:prstGeom prst="rect">
            <a:avLst/>
          </a:prstGeom>
        </p:spPr>
        <p:txBody>
          <a:bodyPr wrap="square" lIns="0" tIns="0" rIns="0" bIns="0">
            <a:spAutoFit/>
          </a:bodyPr>
          <a:lstStyle>
            <a:lvl1pPr>
              <a:defRPr>
                <a:latin typeface="Marianne" panose="02000000000000000000" pitchFamily="2" charset="0"/>
              </a:defRPr>
            </a:lvl1pPr>
          </a:lstStyle>
          <a:p>
            <a:endParaRPr/>
          </a:p>
        </p:txBody>
      </p:sp>
      <p:sp>
        <p:nvSpPr>
          <p:cNvPr id="3" name="Holder 3"/>
          <p:cNvSpPr>
            <a:spLocks noGrp="1"/>
          </p:cNvSpPr>
          <p:nvPr>
            <p:ph type="subTitle" idx="4"/>
          </p:nvPr>
        </p:nvSpPr>
        <p:spPr>
          <a:xfrm>
            <a:off x="1828800" y="3840480"/>
            <a:ext cx="8534400" cy="184666"/>
          </a:xfrm>
          <a:prstGeom prst="rect">
            <a:avLst/>
          </a:prstGeom>
        </p:spPr>
        <p:txBody>
          <a:bodyPr wrap="square" lIns="0" tIns="0" rIns="0" bIns="0">
            <a:spAutoFit/>
          </a:bodyPr>
          <a:lstStyle>
            <a:lvl1pPr>
              <a:defRPr>
                <a:latin typeface="Marianne" panose="02000000000000000000" pitchFamily="2" charset="0"/>
              </a:defRPr>
            </a:lvl1pPr>
          </a:lstStyle>
          <a:p>
            <a:endParaRPr/>
          </a:p>
        </p:txBody>
      </p:sp>
      <p:sp>
        <p:nvSpPr>
          <p:cNvPr id="4" name="Holder 4"/>
          <p:cNvSpPr>
            <a:spLocks noGrp="1"/>
          </p:cNvSpPr>
          <p:nvPr>
            <p:ph type="ftr" sz="quarter" idx="5"/>
          </p:nvPr>
        </p:nvSpPr>
        <p:spPr>
          <a:xfrm>
            <a:off x="232596" y="6534590"/>
            <a:ext cx="962659" cy="164212"/>
          </a:xfrm>
        </p:spPr>
        <p:txBody>
          <a:bodyPr lIns="0" tIns="0" rIns="0" bIns="0"/>
          <a:lstStyle>
            <a:lvl1pPr>
              <a:defRPr sz="1067" b="1" i="0">
                <a:solidFill>
                  <a:schemeClr val="tx1"/>
                </a:solidFill>
                <a:latin typeface="Marianne" panose="02000000000000000000" pitchFamily="2" charset="0"/>
                <a:cs typeface="Arial"/>
              </a:defRPr>
            </a:lvl1pPr>
          </a:lstStyle>
          <a:p>
            <a:pPr marL="16933">
              <a:spcBef>
                <a:spcPts val="287"/>
              </a:spcBef>
            </a:pPr>
            <a:r>
              <a:rPr lang="fr-FR" spc="80"/>
              <a:t>Mon Master</a:t>
            </a:r>
            <a:endParaRPr lang="fr-FR" spc="47" dirty="0"/>
          </a:p>
        </p:txBody>
      </p:sp>
      <p:sp>
        <p:nvSpPr>
          <p:cNvPr id="5" name="Holder 5"/>
          <p:cNvSpPr>
            <a:spLocks noGrp="1"/>
          </p:cNvSpPr>
          <p:nvPr>
            <p:ph type="dt" sz="half" idx="6"/>
          </p:nvPr>
        </p:nvSpPr>
        <p:spPr>
          <a:xfrm>
            <a:off x="10907945" y="6487041"/>
            <a:ext cx="879687" cy="164212"/>
          </a:xfrm>
        </p:spPr>
        <p:txBody>
          <a:bodyPr lIns="0" tIns="0" rIns="0" bIns="0"/>
          <a:lstStyle>
            <a:lvl1pPr>
              <a:defRPr sz="1067" b="1" i="0">
                <a:solidFill>
                  <a:schemeClr val="tx1"/>
                </a:solidFill>
                <a:latin typeface="Marianne" panose="02000000000000000000" pitchFamily="2" charset="0"/>
                <a:cs typeface="Arial"/>
              </a:defRPr>
            </a:lvl1pPr>
          </a:lstStyle>
          <a:p>
            <a:pPr marL="16933">
              <a:spcBef>
                <a:spcPts val="287"/>
              </a:spcBef>
            </a:pPr>
            <a:fld id="{5218412C-C690-4D30-A778-BC9A3631A21E}" type="datetime1">
              <a:rPr lang="fr-FR" spc="60" smtClean="0"/>
              <a:t>20/01/2026</a:t>
            </a:fld>
            <a:endParaRPr lang="fr-FR" spc="60" dirty="0"/>
          </a:p>
        </p:txBody>
      </p:sp>
      <p:sp>
        <p:nvSpPr>
          <p:cNvPr id="6" name="Holder 6"/>
          <p:cNvSpPr>
            <a:spLocks noGrp="1"/>
          </p:cNvSpPr>
          <p:nvPr>
            <p:ph type="sldNum" sz="quarter" idx="7"/>
          </p:nvPr>
        </p:nvSpPr>
        <p:spPr>
          <a:xfrm>
            <a:off x="9872303" y="6505680"/>
            <a:ext cx="331045" cy="164212"/>
          </a:xfrm>
        </p:spPr>
        <p:txBody>
          <a:bodyPr lIns="0" tIns="0" rIns="0" bIns="0"/>
          <a:lstStyle>
            <a:lvl1pPr>
              <a:defRPr sz="1067" b="1" i="0">
                <a:solidFill>
                  <a:schemeClr val="tx1"/>
                </a:solidFill>
                <a:latin typeface="Marianne" panose="02000000000000000000" pitchFamily="2" charset="0"/>
                <a:cs typeface="Arial"/>
              </a:defRPr>
            </a:lvl1pPr>
          </a:lstStyle>
          <a:p>
            <a:pPr marL="50799">
              <a:spcBef>
                <a:spcPts val="467"/>
              </a:spcBef>
            </a:pPr>
            <a:fld id="{81D60167-4931-47E6-BA6A-407CBD079E47}" type="slidenum">
              <a:rPr lang="fr-FR" spc="-33" smtClean="0"/>
              <a:pPr marL="50799">
                <a:spcBef>
                  <a:spcPts val="467"/>
                </a:spcBef>
              </a:pPr>
              <a:t>‹N°›</a:t>
            </a:fld>
            <a:endParaRPr lang="fr-FR" spc="-33" dirty="0"/>
          </a:p>
        </p:txBody>
      </p:sp>
    </p:spTree>
    <p:extLst>
      <p:ext uri="{BB962C8B-B14F-4D97-AF65-F5344CB8AC3E}">
        <p14:creationId xmlns:p14="http://schemas.microsoft.com/office/powerpoint/2010/main" val="4110749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694433" y="1140969"/>
            <a:ext cx="6803135" cy="369332"/>
          </a:xfrm>
        </p:spPr>
        <p:txBody>
          <a:bodyPr lIns="0" tIns="0" rIns="0" bIns="0"/>
          <a:lstStyle>
            <a:lvl1pPr>
              <a:defRPr sz="2400" b="1" i="0">
                <a:solidFill>
                  <a:schemeClr val="tx1"/>
                </a:solidFill>
                <a:latin typeface="Marianne" panose="02000000000000000000" pitchFamily="2" charset="0"/>
                <a:cs typeface="Arial"/>
              </a:defRPr>
            </a:lvl1pPr>
          </a:lstStyle>
          <a:p>
            <a:endParaRPr/>
          </a:p>
        </p:txBody>
      </p:sp>
      <p:sp>
        <p:nvSpPr>
          <p:cNvPr id="3" name="Holder 3"/>
          <p:cNvSpPr>
            <a:spLocks noGrp="1"/>
          </p:cNvSpPr>
          <p:nvPr>
            <p:ph type="body" idx="1"/>
          </p:nvPr>
        </p:nvSpPr>
        <p:spPr>
          <a:xfrm>
            <a:off x="489677" y="2043854"/>
            <a:ext cx="11212643" cy="246221"/>
          </a:xfrm>
        </p:spPr>
        <p:txBody>
          <a:bodyPr lIns="0" tIns="0" rIns="0" bIns="0"/>
          <a:lstStyle>
            <a:lvl1pPr>
              <a:defRPr sz="1600" b="0" i="0">
                <a:solidFill>
                  <a:schemeClr val="tx1"/>
                </a:solidFill>
                <a:latin typeface="Marianne" panose="02000000000000000000" pitchFamily="2" charset="0"/>
                <a:cs typeface="Lucida Sans Unicode"/>
              </a:defRPr>
            </a:lvl1pPr>
          </a:lstStyle>
          <a:p>
            <a:endParaRPr/>
          </a:p>
        </p:txBody>
      </p:sp>
      <p:sp>
        <p:nvSpPr>
          <p:cNvPr id="4" name="Holder 4"/>
          <p:cNvSpPr>
            <a:spLocks noGrp="1"/>
          </p:cNvSpPr>
          <p:nvPr>
            <p:ph type="ftr" sz="quarter" idx="5"/>
          </p:nvPr>
        </p:nvSpPr>
        <p:spPr>
          <a:xfrm>
            <a:off x="232596" y="6534590"/>
            <a:ext cx="962659" cy="164212"/>
          </a:xfrm>
        </p:spPr>
        <p:txBody>
          <a:bodyPr lIns="0" tIns="0" rIns="0" bIns="0"/>
          <a:lstStyle>
            <a:lvl1pPr>
              <a:defRPr sz="1067" b="1" i="0">
                <a:solidFill>
                  <a:schemeClr val="tx1"/>
                </a:solidFill>
                <a:latin typeface="Marianne" panose="02000000000000000000" pitchFamily="2" charset="0"/>
                <a:cs typeface="Arial"/>
              </a:defRPr>
            </a:lvl1pPr>
          </a:lstStyle>
          <a:p>
            <a:pPr marL="16933">
              <a:spcBef>
                <a:spcPts val="287"/>
              </a:spcBef>
            </a:pPr>
            <a:r>
              <a:rPr lang="fr-FR" spc="80"/>
              <a:t>Mon Master</a:t>
            </a:r>
            <a:endParaRPr lang="fr-FR" spc="47" dirty="0"/>
          </a:p>
        </p:txBody>
      </p:sp>
      <p:sp>
        <p:nvSpPr>
          <p:cNvPr id="5" name="Holder 5"/>
          <p:cNvSpPr>
            <a:spLocks noGrp="1"/>
          </p:cNvSpPr>
          <p:nvPr>
            <p:ph type="dt" sz="half" idx="6"/>
          </p:nvPr>
        </p:nvSpPr>
        <p:spPr>
          <a:xfrm>
            <a:off x="10769600" y="6505680"/>
            <a:ext cx="1625600" cy="164212"/>
          </a:xfrm>
        </p:spPr>
        <p:txBody>
          <a:bodyPr lIns="0" tIns="0" rIns="0" bIns="0"/>
          <a:lstStyle>
            <a:lvl1pPr>
              <a:defRPr sz="1067" b="1" i="0">
                <a:solidFill>
                  <a:schemeClr val="tx1"/>
                </a:solidFill>
                <a:latin typeface="Marianne" panose="02000000000000000000" pitchFamily="2" charset="0"/>
                <a:cs typeface="Arial"/>
              </a:defRPr>
            </a:lvl1pPr>
          </a:lstStyle>
          <a:p>
            <a:pPr marL="16933">
              <a:spcBef>
                <a:spcPts val="287"/>
              </a:spcBef>
            </a:pPr>
            <a:fld id="{99AB6CFF-239B-4AF3-B952-CE2D6F7DF6FF}" type="datetime1">
              <a:rPr lang="fr-FR" spc="60" smtClean="0"/>
              <a:t>20/01/2026</a:t>
            </a:fld>
            <a:endParaRPr lang="fr-FR" spc="60" dirty="0"/>
          </a:p>
        </p:txBody>
      </p:sp>
      <p:sp>
        <p:nvSpPr>
          <p:cNvPr id="6" name="Holder 6"/>
          <p:cNvSpPr>
            <a:spLocks noGrp="1"/>
          </p:cNvSpPr>
          <p:nvPr>
            <p:ph type="sldNum" sz="quarter" idx="7"/>
          </p:nvPr>
        </p:nvSpPr>
        <p:spPr>
          <a:xfrm>
            <a:off x="9872303" y="6505680"/>
            <a:ext cx="331045" cy="164212"/>
          </a:xfrm>
        </p:spPr>
        <p:txBody>
          <a:bodyPr lIns="0" tIns="0" rIns="0" bIns="0"/>
          <a:lstStyle>
            <a:lvl1pPr>
              <a:defRPr sz="1067" b="1" i="0">
                <a:solidFill>
                  <a:schemeClr val="tx1"/>
                </a:solidFill>
                <a:latin typeface="Marianne" panose="02000000000000000000" pitchFamily="2" charset="0"/>
                <a:cs typeface="Arial"/>
              </a:defRPr>
            </a:lvl1pPr>
          </a:lstStyle>
          <a:p>
            <a:pPr marL="50799">
              <a:spcBef>
                <a:spcPts val="467"/>
              </a:spcBef>
            </a:pPr>
            <a:fld id="{81D60167-4931-47E6-BA6A-407CBD079E47}" type="slidenum">
              <a:rPr lang="fr-FR" spc="-33" smtClean="0"/>
              <a:pPr marL="50799">
                <a:spcBef>
                  <a:spcPts val="467"/>
                </a:spcBef>
              </a:pPr>
              <a:t>‹N°›</a:t>
            </a:fld>
            <a:endParaRPr lang="fr-FR" spc="-33" dirty="0"/>
          </a:p>
        </p:txBody>
      </p:sp>
    </p:spTree>
    <p:extLst>
      <p:ext uri="{BB962C8B-B14F-4D97-AF65-F5344CB8AC3E}">
        <p14:creationId xmlns:p14="http://schemas.microsoft.com/office/powerpoint/2010/main" val="3272840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694433" y="1140969"/>
            <a:ext cx="6803135" cy="369332"/>
          </a:xfrm>
        </p:spPr>
        <p:txBody>
          <a:bodyPr lIns="0" tIns="0" rIns="0" bIns="0"/>
          <a:lstStyle>
            <a:lvl1pPr>
              <a:defRPr sz="2400" b="1"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18466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18466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1" i="0">
                <a:solidFill>
                  <a:schemeClr val="tx1"/>
                </a:solidFill>
                <a:latin typeface="Arial"/>
                <a:cs typeface="Arial"/>
              </a:defRPr>
            </a:lvl1pPr>
          </a:lstStyle>
          <a:p>
            <a:pPr marL="16933">
              <a:spcBef>
                <a:spcPts val="287"/>
              </a:spcBef>
            </a:pPr>
            <a:r>
              <a:rPr lang="fr-FR" spc="80"/>
              <a:t>Mon Master</a:t>
            </a:r>
            <a:endParaRPr lang="fr-FR" spc="47" dirty="0"/>
          </a:p>
        </p:txBody>
      </p:sp>
      <p:sp>
        <p:nvSpPr>
          <p:cNvPr id="7" name="Holder 7"/>
          <p:cNvSpPr>
            <a:spLocks noGrp="1"/>
          </p:cNvSpPr>
          <p:nvPr>
            <p:ph type="sldNum" sz="quarter" idx="7"/>
          </p:nvPr>
        </p:nvSpPr>
        <p:spPr/>
        <p:txBody>
          <a:bodyPr lIns="0" tIns="0" rIns="0" bIns="0"/>
          <a:lstStyle>
            <a:lvl1pPr>
              <a:defRPr sz="1200" b="1" i="0">
                <a:solidFill>
                  <a:schemeClr val="tx1"/>
                </a:solidFill>
                <a:latin typeface="Arial"/>
                <a:cs typeface="Arial"/>
              </a:defRPr>
            </a:lvl1pPr>
          </a:lstStyle>
          <a:p>
            <a:pPr marL="50799">
              <a:spcBef>
                <a:spcPts val="467"/>
              </a:spcBef>
            </a:pPr>
            <a:fld id="{81D60167-4931-47E6-BA6A-407CBD079E47}" type="slidenum">
              <a:rPr lang="fr-FR" spc="-33" smtClean="0"/>
              <a:pPr marL="50799">
                <a:spcBef>
                  <a:spcPts val="467"/>
                </a:spcBef>
              </a:pPr>
              <a:t>‹N°›</a:t>
            </a:fld>
            <a:endParaRPr lang="fr-FR" spc="-33" dirty="0"/>
          </a:p>
        </p:txBody>
      </p:sp>
      <p:sp>
        <p:nvSpPr>
          <p:cNvPr id="9" name="Holder 5"/>
          <p:cNvSpPr>
            <a:spLocks noGrp="1"/>
          </p:cNvSpPr>
          <p:nvPr>
            <p:ph type="dt" sz="half" idx="6"/>
          </p:nvPr>
        </p:nvSpPr>
        <p:spPr>
          <a:xfrm>
            <a:off x="10769600" y="6505680"/>
            <a:ext cx="1625600" cy="164212"/>
          </a:xfrm>
        </p:spPr>
        <p:txBody>
          <a:bodyPr lIns="0" tIns="0" rIns="0" bIns="0"/>
          <a:lstStyle>
            <a:lvl1pPr>
              <a:defRPr sz="1067" b="1" i="0">
                <a:solidFill>
                  <a:schemeClr val="tx1"/>
                </a:solidFill>
                <a:latin typeface="Marianne" panose="02000000000000000000" pitchFamily="2" charset="0"/>
                <a:cs typeface="Arial"/>
              </a:defRPr>
            </a:lvl1pPr>
          </a:lstStyle>
          <a:p>
            <a:pPr marL="16933">
              <a:spcBef>
                <a:spcPts val="287"/>
              </a:spcBef>
            </a:pPr>
            <a:fld id="{0AF1FD52-D2C6-4369-A34A-D0DC98A578A7}" type="datetime1">
              <a:rPr lang="fr-FR" spc="60" smtClean="0"/>
              <a:t>20/01/2026</a:t>
            </a:fld>
            <a:endParaRPr lang="fr-FR" spc="60" dirty="0"/>
          </a:p>
        </p:txBody>
      </p:sp>
    </p:spTree>
    <p:extLst>
      <p:ext uri="{BB962C8B-B14F-4D97-AF65-F5344CB8AC3E}">
        <p14:creationId xmlns:p14="http://schemas.microsoft.com/office/powerpoint/2010/main" val="3055072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0456BE-702D-4315-ADC2-D1920E88C64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BA9B238-8074-4813-AE10-22CD5F4567F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7FDF81B-7A4C-4817-B103-76E69046C831}"/>
              </a:ext>
            </a:extLst>
          </p:cNvPr>
          <p:cNvSpPr>
            <a:spLocks noGrp="1"/>
          </p:cNvSpPr>
          <p:nvPr>
            <p:ph type="dt" sz="half" idx="10"/>
          </p:nvPr>
        </p:nvSpPr>
        <p:spPr/>
        <p:txBody>
          <a:bodyPr/>
          <a:lstStyle/>
          <a:p>
            <a:fld id="{FA78A752-0548-4742-BA19-643956121DF0}" type="datetime1">
              <a:rPr lang="fr-FR" smtClean="0"/>
              <a:t>20/01/2026</a:t>
            </a:fld>
            <a:endParaRPr lang="fr-FR"/>
          </a:p>
        </p:txBody>
      </p:sp>
      <p:sp>
        <p:nvSpPr>
          <p:cNvPr id="5" name="Espace réservé du pied de page 4">
            <a:extLst>
              <a:ext uri="{FF2B5EF4-FFF2-40B4-BE49-F238E27FC236}">
                <a16:creationId xmlns:a16="http://schemas.microsoft.com/office/drawing/2014/main" id="{804A7CAF-8A93-4CDC-960B-2495ADDD6622}"/>
              </a:ext>
            </a:extLst>
          </p:cNvPr>
          <p:cNvSpPr>
            <a:spLocks noGrp="1"/>
          </p:cNvSpPr>
          <p:nvPr>
            <p:ph type="ftr" sz="quarter" idx="11"/>
          </p:nvPr>
        </p:nvSpPr>
        <p:spPr/>
        <p:txBody>
          <a:bodyPr/>
          <a:lstStyle/>
          <a:p>
            <a:r>
              <a:rPr lang="fr-FR"/>
              <a:t>Mon Master</a:t>
            </a:r>
          </a:p>
        </p:txBody>
      </p:sp>
      <p:sp>
        <p:nvSpPr>
          <p:cNvPr id="6" name="Espace réservé du numéro de diapositive 5">
            <a:extLst>
              <a:ext uri="{FF2B5EF4-FFF2-40B4-BE49-F238E27FC236}">
                <a16:creationId xmlns:a16="http://schemas.microsoft.com/office/drawing/2014/main" id="{1270A711-2694-4BE0-AB58-5AD4622B109C}"/>
              </a:ext>
            </a:extLst>
          </p:cNvPr>
          <p:cNvSpPr>
            <a:spLocks noGrp="1"/>
          </p:cNvSpPr>
          <p:nvPr>
            <p:ph type="sldNum" sz="quarter" idx="12"/>
          </p:nvPr>
        </p:nvSpPr>
        <p:spPr/>
        <p:txBody>
          <a:bodyPr/>
          <a:lstStyle/>
          <a:p>
            <a:fld id="{4E8987DA-FD9D-406B-BED3-076373043515}" type="slidenum">
              <a:rPr lang="fr-FR" smtClean="0"/>
              <a:t>‹N°›</a:t>
            </a:fld>
            <a:endParaRPr lang="fr-FR"/>
          </a:p>
        </p:txBody>
      </p:sp>
    </p:spTree>
    <p:extLst>
      <p:ext uri="{BB962C8B-B14F-4D97-AF65-F5344CB8AC3E}">
        <p14:creationId xmlns:p14="http://schemas.microsoft.com/office/powerpoint/2010/main" val="2992652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694433" y="1140969"/>
            <a:ext cx="6803135" cy="369332"/>
          </a:xfrm>
        </p:spPr>
        <p:txBody>
          <a:bodyPr lIns="0" tIns="0" rIns="0" bIns="0"/>
          <a:lstStyle>
            <a:lvl1pPr>
              <a:defRPr sz="2400" b="1" i="0">
                <a:solidFill>
                  <a:schemeClr val="tx1"/>
                </a:solidFill>
                <a:latin typeface="Marianne" panose="02000000000000000000" pitchFamily="2" charset="0"/>
                <a:cs typeface="Arial"/>
              </a:defRPr>
            </a:lvl1pPr>
          </a:lstStyle>
          <a:p>
            <a:endParaRPr/>
          </a:p>
        </p:txBody>
      </p:sp>
      <p:sp>
        <p:nvSpPr>
          <p:cNvPr id="3" name="Holder 3"/>
          <p:cNvSpPr>
            <a:spLocks noGrp="1"/>
          </p:cNvSpPr>
          <p:nvPr>
            <p:ph type="ftr" sz="quarter" idx="5"/>
          </p:nvPr>
        </p:nvSpPr>
        <p:spPr>
          <a:xfrm>
            <a:off x="232596" y="6534590"/>
            <a:ext cx="962659" cy="164212"/>
          </a:xfrm>
        </p:spPr>
        <p:txBody>
          <a:bodyPr lIns="0" tIns="0" rIns="0" bIns="0"/>
          <a:lstStyle>
            <a:lvl1pPr>
              <a:defRPr sz="1067" b="1" i="0">
                <a:solidFill>
                  <a:schemeClr val="tx1"/>
                </a:solidFill>
                <a:latin typeface="Marianne" panose="02000000000000000000" pitchFamily="2" charset="0"/>
                <a:cs typeface="Arial"/>
              </a:defRPr>
            </a:lvl1pPr>
          </a:lstStyle>
          <a:p>
            <a:pPr marL="16933">
              <a:spcBef>
                <a:spcPts val="287"/>
              </a:spcBef>
            </a:pPr>
            <a:r>
              <a:rPr lang="fr-FR" spc="80"/>
              <a:t>Mon Master</a:t>
            </a:r>
            <a:endParaRPr lang="fr-FR" spc="47" dirty="0"/>
          </a:p>
        </p:txBody>
      </p:sp>
      <p:sp>
        <p:nvSpPr>
          <p:cNvPr id="5" name="Holder 5"/>
          <p:cNvSpPr>
            <a:spLocks noGrp="1"/>
          </p:cNvSpPr>
          <p:nvPr>
            <p:ph type="sldNum" sz="quarter" idx="7"/>
          </p:nvPr>
        </p:nvSpPr>
        <p:spPr>
          <a:xfrm>
            <a:off x="9872303" y="6505680"/>
            <a:ext cx="331045" cy="164212"/>
          </a:xfrm>
        </p:spPr>
        <p:txBody>
          <a:bodyPr lIns="0" tIns="0" rIns="0" bIns="0"/>
          <a:lstStyle>
            <a:lvl1pPr>
              <a:defRPr sz="1067" b="1" i="0">
                <a:solidFill>
                  <a:schemeClr val="tx1"/>
                </a:solidFill>
                <a:latin typeface="Marianne" panose="02000000000000000000" pitchFamily="2" charset="0"/>
                <a:cs typeface="Arial"/>
              </a:defRPr>
            </a:lvl1pPr>
          </a:lstStyle>
          <a:p>
            <a:pPr marL="50799">
              <a:spcBef>
                <a:spcPts val="467"/>
              </a:spcBef>
            </a:pPr>
            <a:fld id="{81D60167-4931-47E6-BA6A-407CBD079E47}" type="slidenum">
              <a:rPr lang="fr-FR" spc="-33" smtClean="0"/>
              <a:pPr marL="50799">
                <a:spcBef>
                  <a:spcPts val="467"/>
                </a:spcBef>
              </a:pPr>
              <a:t>‹N°›</a:t>
            </a:fld>
            <a:endParaRPr lang="fr-FR" spc="-33" dirty="0"/>
          </a:p>
        </p:txBody>
      </p:sp>
      <p:sp>
        <p:nvSpPr>
          <p:cNvPr id="6" name="Holder 5"/>
          <p:cNvSpPr>
            <a:spLocks noGrp="1"/>
          </p:cNvSpPr>
          <p:nvPr>
            <p:ph type="dt" sz="half" idx="6"/>
          </p:nvPr>
        </p:nvSpPr>
        <p:spPr>
          <a:xfrm>
            <a:off x="10769600" y="6505680"/>
            <a:ext cx="1625600" cy="164212"/>
          </a:xfrm>
        </p:spPr>
        <p:txBody>
          <a:bodyPr lIns="0" tIns="0" rIns="0" bIns="0"/>
          <a:lstStyle>
            <a:lvl1pPr>
              <a:defRPr sz="1067" b="1" i="0">
                <a:solidFill>
                  <a:schemeClr val="tx1"/>
                </a:solidFill>
                <a:latin typeface="Marianne" panose="02000000000000000000" pitchFamily="2" charset="0"/>
                <a:cs typeface="Arial"/>
              </a:defRPr>
            </a:lvl1pPr>
          </a:lstStyle>
          <a:p>
            <a:pPr marL="16933">
              <a:spcBef>
                <a:spcPts val="287"/>
              </a:spcBef>
            </a:pPr>
            <a:fld id="{1E303210-5C7F-4BCE-892E-4013EE0C4F3F}" type="datetime1">
              <a:rPr lang="fr-FR" spc="60" smtClean="0"/>
              <a:t>20/01/2026</a:t>
            </a:fld>
            <a:endParaRPr lang="fr-FR" spc="60" dirty="0"/>
          </a:p>
        </p:txBody>
      </p:sp>
    </p:spTree>
    <p:extLst>
      <p:ext uri="{BB962C8B-B14F-4D97-AF65-F5344CB8AC3E}">
        <p14:creationId xmlns:p14="http://schemas.microsoft.com/office/powerpoint/2010/main" val="2422623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1"/>
            <a:ext cx="10363200" cy="276999"/>
          </a:xfrm>
          <a:prstGeom prst="rect">
            <a:avLst/>
          </a:prstGeom>
        </p:spPr>
        <p:txBody>
          <a:bodyPr wrap="square" lIns="0" tIns="0" rIns="0" bIns="0">
            <a:spAutoFit/>
          </a:bodyPr>
          <a:lstStyle>
            <a:lvl1pPr>
              <a:defRPr>
                <a:latin typeface="Marianne" panose="02000000000000000000" pitchFamily="2" charset="0"/>
              </a:defRPr>
            </a:lvl1pPr>
          </a:lstStyle>
          <a:p>
            <a:endParaRPr/>
          </a:p>
        </p:txBody>
      </p:sp>
      <p:sp>
        <p:nvSpPr>
          <p:cNvPr id="3" name="Holder 3"/>
          <p:cNvSpPr>
            <a:spLocks noGrp="1"/>
          </p:cNvSpPr>
          <p:nvPr>
            <p:ph type="subTitle" idx="4"/>
          </p:nvPr>
        </p:nvSpPr>
        <p:spPr>
          <a:xfrm>
            <a:off x="1828800" y="3840480"/>
            <a:ext cx="8534400" cy="184666"/>
          </a:xfrm>
          <a:prstGeom prst="rect">
            <a:avLst/>
          </a:prstGeom>
        </p:spPr>
        <p:txBody>
          <a:bodyPr wrap="square" lIns="0" tIns="0" rIns="0" bIns="0">
            <a:spAutoFit/>
          </a:bodyPr>
          <a:lstStyle>
            <a:lvl1pPr>
              <a:defRPr>
                <a:latin typeface="Marianne" panose="02000000000000000000" pitchFamily="2" charset="0"/>
              </a:defRPr>
            </a:lvl1pPr>
          </a:lstStyle>
          <a:p>
            <a:endParaRPr/>
          </a:p>
        </p:txBody>
      </p:sp>
      <p:sp>
        <p:nvSpPr>
          <p:cNvPr id="4" name="Holder 4"/>
          <p:cNvSpPr>
            <a:spLocks noGrp="1"/>
          </p:cNvSpPr>
          <p:nvPr>
            <p:ph type="ftr" sz="quarter" idx="5"/>
          </p:nvPr>
        </p:nvSpPr>
        <p:spPr>
          <a:xfrm>
            <a:off x="232596" y="6534590"/>
            <a:ext cx="962659" cy="164212"/>
          </a:xfrm>
        </p:spPr>
        <p:txBody>
          <a:bodyPr lIns="0" tIns="0" rIns="0" bIns="0"/>
          <a:lstStyle>
            <a:lvl1pPr>
              <a:defRPr sz="1067" b="1" i="0">
                <a:solidFill>
                  <a:schemeClr val="tx1"/>
                </a:solidFill>
                <a:latin typeface="Marianne" panose="02000000000000000000" pitchFamily="2" charset="0"/>
                <a:cs typeface="Arial"/>
              </a:defRPr>
            </a:lvl1pPr>
          </a:lstStyle>
          <a:p>
            <a:pPr marL="16933">
              <a:spcBef>
                <a:spcPts val="287"/>
              </a:spcBef>
            </a:pPr>
            <a:r>
              <a:rPr lang="fr-FR" spc="80"/>
              <a:t>Mon Master</a:t>
            </a:r>
            <a:endParaRPr lang="fr-FR" spc="47" dirty="0"/>
          </a:p>
        </p:txBody>
      </p:sp>
      <p:sp>
        <p:nvSpPr>
          <p:cNvPr id="5" name="Holder 5"/>
          <p:cNvSpPr>
            <a:spLocks noGrp="1"/>
          </p:cNvSpPr>
          <p:nvPr>
            <p:ph type="dt" sz="half" idx="6"/>
          </p:nvPr>
        </p:nvSpPr>
        <p:spPr>
          <a:xfrm>
            <a:off x="10907945" y="6487041"/>
            <a:ext cx="879687" cy="164212"/>
          </a:xfrm>
        </p:spPr>
        <p:txBody>
          <a:bodyPr lIns="0" tIns="0" rIns="0" bIns="0"/>
          <a:lstStyle>
            <a:lvl1pPr>
              <a:defRPr sz="1067" b="1" i="0">
                <a:solidFill>
                  <a:schemeClr val="tx1"/>
                </a:solidFill>
                <a:latin typeface="Marianne" panose="02000000000000000000" pitchFamily="2" charset="0"/>
                <a:cs typeface="Arial"/>
              </a:defRPr>
            </a:lvl1pPr>
          </a:lstStyle>
          <a:p>
            <a:pPr marL="16933">
              <a:spcBef>
                <a:spcPts val="287"/>
              </a:spcBef>
            </a:pPr>
            <a:fld id="{BE22C6F4-81BD-4831-BAA0-2EBD57E83A96}" type="datetime1">
              <a:rPr lang="fr-FR" spc="60" smtClean="0"/>
              <a:t>20/01/2026</a:t>
            </a:fld>
            <a:endParaRPr lang="fr-FR" spc="60" dirty="0"/>
          </a:p>
        </p:txBody>
      </p:sp>
      <p:sp>
        <p:nvSpPr>
          <p:cNvPr id="6" name="Holder 6"/>
          <p:cNvSpPr>
            <a:spLocks noGrp="1"/>
          </p:cNvSpPr>
          <p:nvPr>
            <p:ph type="sldNum" sz="quarter" idx="7"/>
          </p:nvPr>
        </p:nvSpPr>
        <p:spPr>
          <a:xfrm>
            <a:off x="9872303" y="6505680"/>
            <a:ext cx="331045" cy="164212"/>
          </a:xfrm>
        </p:spPr>
        <p:txBody>
          <a:bodyPr lIns="0" tIns="0" rIns="0" bIns="0"/>
          <a:lstStyle>
            <a:lvl1pPr>
              <a:defRPr sz="1067" b="1" i="0">
                <a:solidFill>
                  <a:schemeClr val="tx1"/>
                </a:solidFill>
                <a:latin typeface="Marianne" panose="02000000000000000000" pitchFamily="2" charset="0"/>
                <a:cs typeface="Arial"/>
              </a:defRPr>
            </a:lvl1pPr>
          </a:lstStyle>
          <a:p>
            <a:pPr marL="50799">
              <a:spcBef>
                <a:spcPts val="467"/>
              </a:spcBef>
            </a:pPr>
            <a:fld id="{81D60167-4931-47E6-BA6A-407CBD079E47}" type="slidenum">
              <a:rPr lang="fr-FR" spc="-33" smtClean="0"/>
              <a:pPr marL="50799">
                <a:spcBef>
                  <a:spcPts val="467"/>
                </a:spcBef>
              </a:pPr>
              <a:t>‹N°›</a:t>
            </a:fld>
            <a:endParaRPr lang="fr-FR" spc="-33" dirty="0"/>
          </a:p>
        </p:txBody>
      </p:sp>
    </p:spTree>
    <p:extLst>
      <p:ext uri="{BB962C8B-B14F-4D97-AF65-F5344CB8AC3E}">
        <p14:creationId xmlns:p14="http://schemas.microsoft.com/office/powerpoint/2010/main" val="275815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694433" y="1140969"/>
            <a:ext cx="6803135" cy="369332"/>
          </a:xfrm>
        </p:spPr>
        <p:txBody>
          <a:bodyPr lIns="0" tIns="0" rIns="0" bIns="0"/>
          <a:lstStyle>
            <a:lvl1pPr>
              <a:defRPr sz="2400" b="1" i="0">
                <a:solidFill>
                  <a:schemeClr val="tx1"/>
                </a:solidFill>
                <a:latin typeface="Marianne" panose="02000000000000000000" pitchFamily="2" charset="0"/>
                <a:cs typeface="Arial"/>
              </a:defRPr>
            </a:lvl1pPr>
          </a:lstStyle>
          <a:p>
            <a:endParaRPr/>
          </a:p>
        </p:txBody>
      </p:sp>
      <p:sp>
        <p:nvSpPr>
          <p:cNvPr id="3" name="Holder 3"/>
          <p:cNvSpPr>
            <a:spLocks noGrp="1"/>
          </p:cNvSpPr>
          <p:nvPr>
            <p:ph type="body" idx="1"/>
          </p:nvPr>
        </p:nvSpPr>
        <p:spPr>
          <a:xfrm>
            <a:off x="489677" y="2043854"/>
            <a:ext cx="11212643" cy="246221"/>
          </a:xfrm>
        </p:spPr>
        <p:txBody>
          <a:bodyPr lIns="0" tIns="0" rIns="0" bIns="0"/>
          <a:lstStyle>
            <a:lvl1pPr>
              <a:defRPr sz="1600" b="0" i="0">
                <a:solidFill>
                  <a:schemeClr val="tx1"/>
                </a:solidFill>
                <a:latin typeface="Marianne" panose="02000000000000000000" pitchFamily="2" charset="0"/>
                <a:cs typeface="Lucida Sans Unicode"/>
              </a:defRPr>
            </a:lvl1pPr>
          </a:lstStyle>
          <a:p>
            <a:endParaRPr/>
          </a:p>
        </p:txBody>
      </p:sp>
      <p:sp>
        <p:nvSpPr>
          <p:cNvPr id="4" name="Holder 4"/>
          <p:cNvSpPr>
            <a:spLocks noGrp="1"/>
          </p:cNvSpPr>
          <p:nvPr>
            <p:ph type="ftr" sz="quarter" idx="5"/>
          </p:nvPr>
        </p:nvSpPr>
        <p:spPr>
          <a:xfrm>
            <a:off x="232596" y="6534590"/>
            <a:ext cx="962659" cy="164212"/>
          </a:xfrm>
        </p:spPr>
        <p:txBody>
          <a:bodyPr lIns="0" tIns="0" rIns="0" bIns="0"/>
          <a:lstStyle>
            <a:lvl1pPr>
              <a:defRPr sz="1067" b="1" i="0">
                <a:solidFill>
                  <a:schemeClr val="tx1"/>
                </a:solidFill>
                <a:latin typeface="Marianne" panose="02000000000000000000" pitchFamily="2" charset="0"/>
                <a:cs typeface="Arial"/>
              </a:defRPr>
            </a:lvl1pPr>
          </a:lstStyle>
          <a:p>
            <a:pPr marL="16933">
              <a:spcBef>
                <a:spcPts val="287"/>
              </a:spcBef>
            </a:pPr>
            <a:r>
              <a:rPr lang="fr-FR" spc="80"/>
              <a:t>Mon Master</a:t>
            </a:r>
            <a:endParaRPr lang="fr-FR" spc="47" dirty="0"/>
          </a:p>
        </p:txBody>
      </p:sp>
      <p:sp>
        <p:nvSpPr>
          <p:cNvPr id="5" name="Holder 5"/>
          <p:cNvSpPr>
            <a:spLocks noGrp="1"/>
          </p:cNvSpPr>
          <p:nvPr>
            <p:ph type="dt" sz="half" idx="6"/>
          </p:nvPr>
        </p:nvSpPr>
        <p:spPr>
          <a:xfrm>
            <a:off x="10907945" y="6487041"/>
            <a:ext cx="879687" cy="164212"/>
          </a:xfrm>
        </p:spPr>
        <p:txBody>
          <a:bodyPr lIns="0" tIns="0" rIns="0" bIns="0"/>
          <a:lstStyle>
            <a:lvl1pPr>
              <a:defRPr sz="1067" b="1" i="0">
                <a:solidFill>
                  <a:schemeClr val="tx1"/>
                </a:solidFill>
                <a:latin typeface="Marianne" panose="02000000000000000000" pitchFamily="2" charset="0"/>
                <a:cs typeface="Arial"/>
              </a:defRPr>
            </a:lvl1pPr>
          </a:lstStyle>
          <a:p>
            <a:pPr marL="16933">
              <a:spcBef>
                <a:spcPts val="287"/>
              </a:spcBef>
            </a:pPr>
            <a:fld id="{04D80ACE-0024-44EB-A7C8-BF61EDE62FE3}" type="datetime1">
              <a:rPr lang="fr-FR" spc="60" smtClean="0"/>
              <a:t>20/01/2026</a:t>
            </a:fld>
            <a:endParaRPr lang="fr-FR" spc="60" dirty="0"/>
          </a:p>
        </p:txBody>
      </p:sp>
      <p:sp>
        <p:nvSpPr>
          <p:cNvPr id="6" name="Holder 6"/>
          <p:cNvSpPr>
            <a:spLocks noGrp="1"/>
          </p:cNvSpPr>
          <p:nvPr>
            <p:ph type="sldNum" sz="quarter" idx="7"/>
          </p:nvPr>
        </p:nvSpPr>
        <p:spPr>
          <a:xfrm>
            <a:off x="9872303" y="6505680"/>
            <a:ext cx="331045" cy="164212"/>
          </a:xfrm>
        </p:spPr>
        <p:txBody>
          <a:bodyPr lIns="0" tIns="0" rIns="0" bIns="0"/>
          <a:lstStyle>
            <a:lvl1pPr>
              <a:defRPr sz="1067" b="1" i="0">
                <a:solidFill>
                  <a:schemeClr val="tx1"/>
                </a:solidFill>
                <a:latin typeface="Marianne" panose="02000000000000000000" pitchFamily="2" charset="0"/>
                <a:cs typeface="Arial"/>
              </a:defRPr>
            </a:lvl1pPr>
          </a:lstStyle>
          <a:p>
            <a:pPr marL="50799">
              <a:spcBef>
                <a:spcPts val="467"/>
              </a:spcBef>
            </a:pPr>
            <a:fld id="{81D60167-4931-47E6-BA6A-407CBD079E47}" type="slidenum">
              <a:rPr lang="fr-FR" spc="-33" smtClean="0"/>
              <a:pPr marL="50799">
                <a:spcBef>
                  <a:spcPts val="467"/>
                </a:spcBef>
              </a:pPr>
              <a:t>‹N°›</a:t>
            </a:fld>
            <a:endParaRPr lang="fr-FR" spc="-33" dirty="0"/>
          </a:p>
        </p:txBody>
      </p:sp>
    </p:spTree>
    <p:extLst>
      <p:ext uri="{BB962C8B-B14F-4D97-AF65-F5344CB8AC3E}">
        <p14:creationId xmlns:p14="http://schemas.microsoft.com/office/powerpoint/2010/main" val="1378233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694433" y="1140969"/>
            <a:ext cx="6803135" cy="369332"/>
          </a:xfrm>
        </p:spPr>
        <p:txBody>
          <a:bodyPr lIns="0" tIns="0" rIns="0" bIns="0"/>
          <a:lstStyle>
            <a:lvl1pPr>
              <a:defRPr sz="2400" b="1"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18466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18466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1" i="0">
                <a:solidFill>
                  <a:schemeClr val="tx1"/>
                </a:solidFill>
                <a:latin typeface="Arial"/>
                <a:cs typeface="Arial"/>
              </a:defRPr>
            </a:lvl1pPr>
          </a:lstStyle>
          <a:p>
            <a:pPr marL="16933">
              <a:spcBef>
                <a:spcPts val="287"/>
              </a:spcBef>
            </a:pPr>
            <a:r>
              <a:rPr lang="fr-FR" spc="80"/>
              <a:t>Mon Master</a:t>
            </a:r>
            <a:endParaRPr lang="fr-FR" spc="47" dirty="0"/>
          </a:p>
        </p:txBody>
      </p:sp>
      <p:sp>
        <p:nvSpPr>
          <p:cNvPr id="6" name="Holder 6"/>
          <p:cNvSpPr>
            <a:spLocks noGrp="1"/>
          </p:cNvSpPr>
          <p:nvPr>
            <p:ph type="dt" sz="half" idx="6"/>
          </p:nvPr>
        </p:nvSpPr>
        <p:spPr>
          <a:xfrm>
            <a:off x="10907945" y="6487040"/>
            <a:ext cx="879687" cy="184666"/>
          </a:xfrm>
        </p:spPr>
        <p:txBody>
          <a:bodyPr lIns="0" tIns="0" rIns="0" bIns="0"/>
          <a:lstStyle>
            <a:lvl1pPr>
              <a:defRPr sz="1200" b="1" i="0">
                <a:solidFill>
                  <a:schemeClr val="tx1"/>
                </a:solidFill>
                <a:latin typeface="Arial"/>
                <a:cs typeface="Arial"/>
              </a:defRPr>
            </a:lvl1pPr>
          </a:lstStyle>
          <a:p>
            <a:pPr marL="16933">
              <a:spcBef>
                <a:spcPts val="287"/>
              </a:spcBef>
            </a:pPr>
            <a:fld id="{D1B2879E-87F9-4D71-8209-4473FF15138D}" type="datetime1">
              <a:rPr lang="fr-FR" spc="60" smtClean="0"/>
              <a:t>20/01/2026</a:t>
            </a:fld>
            <a:endParaRPr lang="fr-FR" spc="60" dirty="0"/>
          </a:p>
        </p:txBody>
      </p:sp>
      <p:sp>
        <p:nvSpPr>
          <p:cNvPr id="7" name="Holder 7"/>
          <p:cNvSpPr>
            <a:spLocks noGrp="1"/>
          </p:cNvSpPr>
          <p:nvPr>
            <p:ph type="sldNum" sz="quarter" idx="7"/>
          </p:nvPr>
        </p:nvSpPr>
        <p:spPr/>
        <p:txBody>
          <a:bodyPr lIns="0" tIns="0" rIns="0" bIns="0"/>
          <a:lstStyle>
            <a:lvl1pPr>
              <a:defRPr sz="1200" b="1" i="0">
                <a:solidFill>
                  <a:schemeClr val="tx1"/>
                </a:solidFill>
                <a:latin typeface="Arial"/>
                <a:cs typeface="Arial"/>
              </a:defRPr>
            </a:lvl1pPr>
          </a:lstStyle>
          <a:p>
            <a:pPr marL="50799">
              <a:spcBef>
                <a:spcPts val="467"/>
              </a:spcBef>
            </a:pPr>
            <a:fld id="{81D60167-4931-47E6-BA6A-407CBD079E47}" type="slidenum">
              <a:rPr lang="fr-FR" spc="-33" smtClean="0"/>
              <a:pPr marL="50799">
                <a:spcBef>
                  <a:spcPts val="467"/>
                </a:spcBef>
              </a:pPr>
              <a:t>‹N°›</a:t>
            </a:fld>
            <a:endParaRPr lang="fr-FR" spc="-33" dirty="0"/>
          </a:p>
        </p:txBody>
      </p:sp>
    </p:spTree>
    <p:extLst>
      <p:ext uri="{BB962C8B-B14F-4D97-AF65-F5344CB8AC3E}">
        <p14:creationId xmlns:p14="http://schemas.microsoft.com/office/powerpoint/2010/main" val="1177811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694433" y="1140969"/>
            <a:ext cx="6803135" cy="369332"/>
          </a:xfrm>
        </p:spPr>
        <p:txBody>
          <a:bodyPr lIns="0" tIns="0" rIns="0" bIns="0"/>
          <a:lstStyle>
            <a:lvl1pPr>
              <a:defRPr sz="2400" b="1" i="0">
                <a:solidFill>
                  <a:schemeClr val="tx1"/>
                </a:solidFill>
                <a:latin typeface="Marianne" panose="02000000000000000000" pitchFamily="2" charset="0"/>
                <a:cs typeface="Arial"/>
              </a:defRPr>
            </a:lvl1pPr>
          </a:lstStyle>
          <a:p>
            <a:endParaRPr/>
          </a:p>
        </p:txBody>
      </p:sp>
      <p:sp>
        <p:nvSpPr>
          <p:cNvPr id="3" name="Holder 3"/>
          <p:cNvSpPr>
            <a:spLocks noGrp="1"/>
          </p:cNvSpPr>
          <p:nvPr>
            <p:ph type="ftr" sz="quarter" idx="5"/>
          </p:nvPr>
        </p:nvSpPr>
        <p:spPr>
          <a:xfrm>
            <a:off x="232596" y="6534590"/>
            <a:ext cx="962659" cy="164212"/>
          </a:xfrm>
        </p:spPr>
        <p:txBody>
          <a:bodyPr lIns="0" tIns="0" rIns="0" bIns="0"/>
          <a:lstStyle>
            <a:lvl1pPr>
              <a:defRPr sz="1067" b="1" i="0">
                <a:solidFill>
                  <a:schemeClr val="tx1"/>
                </a:solidFill>
                <a:latin typeface="Marianne" panose="02000000000000000000" pitchFamily="2" charset="0"/>
                <a:cs typeface="Arial"/>
              </a:defRPr>
            </a:lvl1pPr>
          </a:lstStyle>
          <a:p>
            <a:pPr marL="16933">
              <a:spcBef>
                <a:spcPts val="287"/>
              </a:spcBef>
            </a:pPr>
            <a:r>
              <a:rPr lang="fr-FR" spc="80"/>
              <a:t>Mon Master</a:t>
            </a:r>
            <a:endParaRPr lang="fr-FR" spc="47" dirty="0"/>
          </a:p>
        </p:txBody>
      </p:sp>
      <p:sp>
        <p:nvSpPr>
          <p:cNvPr id="4" name="Holder 4"/>
          <p:cNvSpPr>
            <a:spLocks noGrp="1"/>
          </p:cNvSpPr>
          <p:nvPr>
            <p:ph type="dt" sz="half" idx="6"/>
          </p:nvPr>
        </p:nvSpPr>
        <p:spPr>
          <a:xfrm>
            <a:off x="10907945" y="6487041"/>
            <a:ext cx="879687" cy="164212"/>
          </a:xfrm>
        </p:spPr>
        <p:txBody>
          <a:bodyPr lIns="0" tIns="0" rIns="0" bIns="0"/>
          <a:lstStyle>
            <a:lvl1pPr>
              <a:defRPr sz="1067" b="1" i="0">
                <a:solidFill>
                  <a:schemeClr val="tx1"/>
                </a:solidFill>
                <a:latin typeface="Marianne" panose="02000000000000000000" pitchFamily="2" charset="0"/>
                <a:cs typeface="Arial"/>
              </a:defRPr>
            </a:lvl1pPr>
          </a:lstStyle>
          <a:p>
            <a:pPr marL="16933">
              <a:spcBef>
                <a:spcPts val="287"/>
              </a:spcBef>
            </a:pPr>
            <a:fld id="{56374874-4A5D-4931-B1ED-ACA3657B2118}" type="datetime1">
              <a:rPr lang="fr-FR" spc="60" smtClean="0"/>
              <a:t>20/01/2026</a:t>
            </a:fld>
            <a:endParaRPr lang="fr-FR" spc="60" dirty="0"/>
          </a:p>
        </p:txBody>
      </p:sp>
      <p:sp>
        <p:nvSpPr>
          <p:cNvPr id="5" name="Holder 5"/>
          <p:cNvSpPr>
            <a:spLocks noGrp="1"/>
          </p:cNvSpPr>
          <p:nvPr>
            <p:ph type="sldNum" sz="quarter" idx="7"/>
          </p:nvPr>
        </p:nvSpPr>
        <p:spPr>
          <a:xfrm>
            <a:off x="9872303" y="6505680"/>
            <a:ext cx="331045" cy="164212"/>
          </a:xfrm>
        </p:spPr>
        <p:txBody>
          <a:bodyPr lIns="0" tIns="0" rIns="0" bIns="0"/>
          <a:lstStyle>
            <a:lvl1pPr>
              <a:defRPr sz="1067" b="1" i="0">
                <a:solidFill>
                  <a:schemeClr val="tx1"/>
                </a:solidFill>
                <a:latin typeface="Marianne" panose="02000000000000000000" pitchFamily="2" charset="0"/>
                <a:cs typeface="Arial"/>
              </a:defRPr>
            </a:lvl1pPr>
          </a:lstStyle>
          <a:p>
            <a:pPr marL="50799">
              <a:spcBef>
                <a:spcPts val="467"/>
              </a:spcBef>
            </a:pPr>
            <a:fld id="{81D60167-4931-47E6-BA6A-407CBD079E47}" type="slidenum">
              <a:rPr lang="fr-FR" spc="-33" smtClean="0"/>
              <a:pPr marL="50799">
                <a:spcBef>
                  <a:spcPts val="467"/>
                </a:spcBef>
              </a:pPr>
              <a:t>‹N°›</a:t>
            </a:fld>
            <a:endParaRPr lang="fr-FR" spc="-33" dirty="0"/>
          </a:p>
        </p:txBody>
      </p:sp>
    </p:spTree>
    <p:extLst>
      <p:ext uri="{BB962C8B-B14F-4D97-AF65-F5344CB8AC3E}">
        <p14:creationId xmlns:p14="http://schemas.microsoft.com/office/powerpoint/2010/main" val="13897787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 y="1"/>
            <a:ext cx="12191999" cy="6857996"/>
          </a:xfrm>
          <a:prstGeom prst="rect">
            <a:avLst/>
          </a:prstGeom>
        </p:spPr>
      </p:pic>
      <p:sp>
        <p:nvSpPr>
          <p:cNvPr id="17" name="bg object 17"/>
          <p:cNvSpPr/>
          <p:nvPr/>
        </p:nvSpPr>
        <p:spPr>
          <a:xfrm>
            <a:off x="480569" y="6379463"/>
            <a:ext cx="11232727" cy="0"/>
          </a:xfrm>
          <a:custGeom>
            <a:avLst/>
            <a:gdLst/>
            <a:ahLst/>
            <a:cxnLst/>
            <a:rect l="l" t="t" r="r" b="b"/>
            <a:pathLst>
              <a:path w="8424545">
                <a:moveTo>
                  <a:pt x="0" y="0"/>
                </a:moveTo>
                <a:lnTo>
                  <a:pt x="8424037" y="0"/>
                </a:lnTo>
              </a:path>
            </a:pathLst>
          </a:custGeom>
          <a:ln w="10668">
            <a:solidFill>
              <a:srgbClr val="000000"/>
            </a:solidFill>
          </a:ln>
        </p:spPr>
        <p:txBody>
          <a:bodyPr wrap="square" lIns="0" tIns="0" rIns="0" bIns="0" rtlCol="0"/>
          <a:lstStyle/>
          <a:p>
            <a:endParaRPr sz="2400">
              <a:latin typeface="Marianne" panose="02000000000000000000" pitchFamily="2" charset="0"/>
            </a:endParaRPr>
          </a:p>
        </p:txBody>
      </p:sp>
      <p:pic>
        <p:nvPicPr>
          <p:cNvPr id="18" name="bg object 18"/>
          <p:cNvPicPr/>
          <p:nvPr/>
        </p:nvPicPr>
        <p:blipFill>
          <a:blip r:embed="rId3" cstate="print"/>
          <a:stretch>
            <a:fillRect/>
          </a:stretch>
        </p:blipFill>
        <p:spPr>
          <a:xfrm>
            <a:off x="430783" y="103631"/>
            <a:ext cx="1152144" cy="847344"/>
          </a:xfrm>
          <a:prstGeom prst="rect">
            <a:avLst/>
          </a:prstGeom>
        </p:spPr>
      </p:pic>
      <p:pic>
        <p:nvPicPr>
          <p:cNvPr id="19" name="bg object 19"/>
          <p:cNvPicPr/>
          <p:nvPr/>
        </p:nvPicPr>
        <p:blipFill>
          <a:blip r:embed="rId4" cstate="print"/>
          <a:stretch>
            <a:fillRect/>
          </a:stretch>
        </p:blipFill>
        <p:spPr>
          <a:xfrm>
            <a:off x="10151873" y="6378444"/>
            <a:ext cx="1560575" cy="479552"/>
          </a:xfrm>
          <a:prstGeom prst="rect">
            <a:avLst/>
          </a:prstGeom>
        </p:spPr>
      </p:pic>
      <p:sp>
        <p:nvSpPr>
          <p:cNvPr id="20" name="bg object 20"/>
          <p:cNvSpPr/>
          <p:nvPr/>
        </p:nvSpPr>
        <p:spPr>
          <a:xfrm>
            <a:off x="1247649" y="3169919"/>
            <a:ext cx="9696873" cy="1247987"/>
          </a:xfrm>
          <a:custGeom>
            <a:avLst/>
            <a:gdLst/>
            <a:ahLst/>
            <a:cxnLst/>
            <a:rect l="l" t="t" r="r" b="b"/>
            <a:pathLst>
              <a:path w="7272655" h="935989">
                <a:moveTo>
                  <a:pt x="7272527" y="0"/>
                </a:moveTo>
                <a:lnTo>
                  <a:pt x="0" y="0"/>
                </a:lnTo>
                <a:lnTo>
                  <a:pt x="0" y="935736"/>
                </a:lnTo>
                <a:lnTo>
                  <a:pt x="7272527" y="935736"/>
                </a:lnTo>
                <a:lnTo>
                  <a:pt x="7272527" y="0"/>
                </a:lnTo>
                <a:close/>
              </a:path>
            </a:pathLst>
          </a:custGeom>
          <a:solidFill>
            <a:srgbClr val="FFFFFF"/>
          </a:solidFill>
        </p:spPr>
        <p:txBody>
          <a:bodyPr wrap="square" lIns="0" tIns="0" rIns="0" bIns="0" rtlCol="0"/>
          <a:lstStyle/>
          <a:p>
            <a:endParaRPr sz="2400">
              <a:latin typeface="Marianne" panose="02000000000000000000" pitchFamily="2" charset="0"/>
            </a:endParaRPr>
          </a:p>
        </p:txBody>
      </p:sp>
      <p:sp>
        <p:nvSpPr>
          <p:cNvPr id="5" name="Espace réservé de la date 4"/>
          <p:cNvSpPr>
            <a:spLocks noGrp="1"/>
          </p:cNvSpPr>
          <p:nvPr>
            <p:ph type="dt" sz="half" idx="10"/>
          </p:nvPr>
        </p:nvSpPr>
        <p:spPr/>
        <p:txBody>
          <a:bodyPr/>
          <a:lstStyle/>
          <a:p>
            <a:pPr marL="16933">
              <a:spcBef>
                <a:spcPts val="287"/>
              </a:spcBef>
            </a:pPr>
            <a:fld id="{AE1B094E-31EB-4F2A-B099-051144DC4AC0}" type="datetime1">
              <a:rPr lang="fr-FR" spc="60" smtClean="0"/>
              <a:t>20/01/2026</a:t>
            </a:fld>
            <a:endParaRPr lang="fr-FR" spc="60" dirty="0"/>
          </a:p>
        </p:txBody>
      </p:sp>
      <p:sp>
        <p:nvSpPr>
          <p:cNvPr id="6" name="Espace réservé du pied de page 5"/>
          <p:cNvSpPr>
            <a:spLocks noGrp="1"/>
          </p:cNvSpPr>
          <p:nvPr>
            <p:ph type="ftr" sz="quarter" idx="11"/>
          </p:nvPr>
        </p:nvSpPr>
        <p:spPr/>
        <p:txBody>
          <a:bodyPr/>
          <a:lstStyle/>
          <a:p>
            <a:pPr marL="16933">
              <a:spcBef>
                <a:spcPts val="287"/>
              </a:spcBef>
            </a:pPr>
            <a:r>
              <a:rPr lang="fr-FR" spc="80"/>
              <a:t>Mon Master</a:t>
            </a:r>
            <a:endParaRPr lang="fr-FR" spc="47" dirty="0"/>
          </a:p>
        </p:txBody>
      </p:sp>
      <p:sp>
        <p:nvSpPr>
          <p:cNvPr id="7" name="Espace réservé du numéro de diapositive 6"/>
          <p:cNvSpPr>
            <a:spLocks noGrp="1"/>
          </p:cNvSpPr>
          <p:nvPr>
            <p:ph type="sldNum" sz="quarter" idx="12"/>
          </p:nvPr>
        </p:nvSpPr>
        <p:spPr/>
        <p:txBody>
          <a:bodyPr/>
          <a:lstStyle/>
          <a:p>
            <a:pPr marL="50799">
              <a:spcBef>
                <a:spcPts val="467"/>
              </a:spcBef>
            </a:pPr>
            <a:fld id="{81D60167-4931-47E6-BA6A-407CBD079E47}" type="slidenum">
              <a:rPr lang="fr-FR" spc="-33" smtClean="0"/>
              <a:pPr marL="50799">
                <a:spcBef>
                  <a:spcPts val="467"/>
                </a:spcBef>
              </a:pPr>
              <a:t>‹N°›</a:t>
            </a:fld>
            <a:endParaRPr lang="fr-FR" spc="-33" dirty="0"/>
          </a:p>
        </p:txBody>
      </p:sp>
    </p:spTree>
    <p:extLst>
      <p:ext uri="{BB962C8B-B14F-4D97-AF65-F5344CB8AC3E}">
        <p14:creationId xmlns:p14="http://schemas.microsoft.com/office/powerpoint/2010/main" val="19536470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1"/>
            <a:ext cx="10363200" cy="276999"/>
          </a:xfrm>
          <a:prstGeom prst="rect">
            <a:avLst/>
          </a:prstGeom>
        </p:spPr>
        <p:txBody>
          <a:bodyPr wrap="square" lIns="0" tIns="0" rIns="0" bIns="0">
            <a:spAutoFit/>
          </a:bodyPr>
          <a:lstStyle>
            <a:lvl1pPr>
              <a:defRPr>
                <a:latin typeface="Marianne" panose="02000000000000000000" pitchFamily="2" charset="0"/>
              </a:defRPr>
            </a:lvl1pPr>
          </a:lstStyle>
          <a:p>
            <a:endParaRPr/>
          </a:p>
        </p:txBody>
      </p:sp>
      <p:sp>
        <p:nvSpPr>
          <p:cNvPr id="3" name="Holder 3"/>
          <p:cNvSpPr>
            <a:spLocks noGrp="1"/>
          </p:cNvSpPr>
          <p:nvPr>
            <p:ph type="subTitle" idx="4"/>
          </p:nvPr>
        </p:nvSpPr>
        <p:spPr>
          <a:xfrm>
            <a:off x="1828800" y="3840480"/>
            <a:ext cx="8534400" cy="184666"/>
          </a:xfrm>
          <a:prstGeom prst="rect">
            <a:avLst/>
          </a:prstGeom>
        </p:spPr>
        <p:txBody>
          <a:bodyPr wrap="square" lIns="0" tIns="0" rIns="0" bIns="0">
            <a:spAutoFit/>
          </a:bodyPr>
          <a:lstStyle>
            <a:lvl1pPr>
              <a:defRPr>
                <a:latin typeface="Marianne" panose="02000000000000000000" pitchFamily="2" charset="0"/>
              </a:defRPr>
            </a:lvl1pPr>
          </a:lstStyle>
          <a:p>
            <a:endParaRPr/>
          </a:p>
        </p:txBody>
      </p:sp>
      <p:sp>
        <p:nvSpPr>
          <p:cNvPr id="4" name="Holder 4"/>
          <p:cNvSpPr>
            <a:spLocks noGrp="1"/>
          </p:cNvSpPr>
          <p:nvPr>
            <p:ph type="ftr" sz="quarter" idx="5"/>
          </p:nvPr>
        </p:nvSpPr>
        <p:spPr>
          <a:xfrm>
            <a:off x="232596" y="6534590"/>
            <a:ext cx="962659" cy="164212"/>
          </a:xfrm>
        </p:spPr>
        <p:txBody>
          <a:bodyPr lIns="0" tIns="0" rIns="0" bIns="0"/>
          <a:lstStyle>
            <a:lvl1pPr>
              <a:defRPr sz="1067" b="1" i="0">
                <a:solidFill>
                  <a:schemeClr val="tx1"/>
                </a:solidFill>
                <a:latin typeface="Marianne" panose="02000000000000000000" pitchFamily="2" charset="0"/>
                <a:cs typeface="Arial"/>
              </a:defRPr>
            </a:lvl1pPr>
          </a:lstStyle>
          <a:p>
            <a:pPr marL="16933">
              <a:spcBef>
                <a:spcPts val="287"/>
              </a:spcBef>
            </a:pPr>
            <a:r>
              <a:rPr lang="fr-FR" spc="80"/>
              <a:t>Mon Master</a:t>
            </a:r>
            <a:endParaRPr lang="fr-FR" spc="47" dirty="0"/>
          </a:p>
        </p:txBody>
      </p:sp>
      <p:sp>
        <p:nvSpPr>
          <p:cNvPr id="5" name="Holder 5"/>
          <p:cNvSpPr>
            <a:spLocks noGrp="1"/>
          </p:cNvSpPr>
          <p:nvPr>
            <p:ph type="dt" sz="half" idx="6"/>
          </p:nvPr>
        </p:nvSpPr>
        <p:spPr>
          <a:xfrm>
            <a:off x="10907945" y="6487041"/>
            <a:ext cx="879687" cy="164212"/>
          </a:xfrm>
        </p:spPr>
        <p:txBody>
          <a:bodyPr lIns="0" tIns="0" rIns="0" bIns="0"/>
          <a:lstStyle>
            <a:lvl1pPr>
              <a:defRPr sz="1067" b="1" i="0">
                <a:solidFill>
                  <a:schemeClr val="tx1"/>
                </a:solidFill>
                <a:latin typeface="Marianne" panose="02000000000000000000" pitchFamily="2" charset="0"/>
                <a:cs typeface="Arial"/>
              </a:defRPr>
            </a:lvl1pPr>
          </a:lstStyle>
          <a:p>
            <a:pPr marL="16933">
              <a:spcBef>
                <a:spcPts val="287"/>
              </a:spcBef>
            </a:pPr>
            <a:fld id="{79B7011C-83FC-48B9-9843-2D1145AE11E6}" type="datetime1">
              <a:rPr lang="fr-FR" spc="60" smtClean="0"/>
              <a:t>20/01/2026</a:t>
            </a:fld>
            <a:endParaRPr lang="fr-FR" spc="60" dirty="0"/>
          </a:p>
        </p:txBody>
      </p:sp>
      <p:sp>
        <p:nvSpPr>
          <p:cNvPr id="6" name="Holder 6"/>
          <p:cNvSpPr>
            <a:spLocks noGrp="1"/>
          </p:cNvSpPr>
          <p:nvPr>
            <p:ph type="sldNum" sz="quarter" idx="7"/>
          </p:nvPr>
        </p:nvSpPr>
        <p:spPr>
          <a:xfrm>
            <a:off x="9872303" y="6505680"/>
            <a:ext cx="331045" cy="164212"/>
          </a:xfrm>
        </p:spPr>
        <p:txBody>
          <a:bodyPr lIns="0" tIns="0" rIns="0" bIns="0"/>
          <a:lstStyle>
            <a:lvl1pPr>
              <a:defRPr sz="1067" b="1" i="0">
                <a:solidFill>
                  <a:schemeClr val="tx1"/>
                </a:solidFill>
                <a:latin typeface="Marianne" panose="02000000000000000000" pitchFamily="2" charset="0"/>
                <a:cs typeface="Arial"/>
              </a:defRPr>
            </a:lvl1pPr>
          </a:lstStyle>
          <a:p>
            <a:pPr marL="50799">
              <a:spcBef>
                <a:spcPts val="467"/>
              </a:spcBef>
            </a:pPr>
            <a:fld id="{81D60167-4931-47E6-BA6A-407CBD079E47}" type="slidenum">
              <a:rPr lang="fr-FR" spc="-33" smtClean="0"/>
              <a:pPr marL="50799">
                <a:spcBef>
                  <a:spcPts val="467"/>
                </a:spcBef>
              </a:pPr>
              <a:t>‹N°›</a:t>
            </a:fld>
            <a:endParaRPr lang="fr-FR" spc="-33" dirty="0"/>
          </a:p>
        </p:txBody>
      </p:sp>
    </p:spTree>
    <p:extLst>
      <p:ext uri="{BB962C8B-B14F-4D97-AF65-F5344CB8AC3E}">
        <p14:creationId xmlns:p14="http://schemas.microsoft.com/office/powerpoint/2010/main" val="27540810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694433" y="1140969"/>
            <a:ext cx="6803135" cy="369332"/>
          </a:xfrm>
        </p:spPr>
        <p:txBody>
          <a:bodyPr lIns="0" tIns="0" rIns="0" bIns="0"/>
          <a:lstStyle>
            <a:lvl1pPr>
              <a:defRPr sz="2400" b="1" i="0">
                <a:solidFill>
                  <a:schemeClr val="tx1"/>
                </a:solidFill>
                <a:latin typeface="Marianne" panose="02000000000000000000" pitchFamily="2" charset="0"/>
                <a:cs typeface="Arial"/>
              </a:defRPr>
            </a:lvl1pPr>
          </a:lstStyle>
          <a:p>
            <a:endParaRPr/>
          </a:p>
        </p:txBody>
      </p:sp>
      <p:sp>
        <p:nvSpPr>
          <p:cNvPr id="3" name="Holder 3"/>
          <p:cNvSpPr>
            <a:spLocks noGrp="1"/>
          </p:cNvSpPr>
          <p:nvPr>
            <p:ph type="body" idx="1"/>
          </p:nvPr>
        </p:nvSpPr>
        <p:spPr>
          <a:xfrm>
            <a:off x="489677" y="2043854"/>
            <a:ext cx="11212643" cy="246221"/>
          </a:xfrm>
        </p:spPr>
        <p:txBody>
          <a:bodyPr lIns="0" tIns="0" rIns="0" bIns="0"/>
          <a:lstStyle>
            <a:lvl1pPr>
              <a:defRPr sz="1600" b="0" i="0">
                <a:solidFill>
                  <a:schemeClr val="tx1"/>
                </a:solidFill>
                <a:latin typeface="Marianne" panose="02000000000000000000" pitchFamily="2" charset="0"/>
                <a:cs typeface="Lucida Sans Unicode"/>
              </a:defRPr>
            </a:lvl1pPr>
          </a:lstStyle>
          <a:p>
            <a:endParaRPr/>
          </a:p>
        </p:txBody>
      </p:sp>
      <p:sp>
        <p:nvSpPr>
          <p:cNvPr id="4" name="Holder 4"/>
          <p:cNvSpPr>
            <a:spLocks noGrp="1"/>
          </p:cNvSpPr>
          <p:nvPr>
            <p:ph type="ftr" sz="quarter" idx="5"/>
          </p:nvPr>
        </p:nvSpPr>
        <p:spPr>
          <a:xfrm>
            <a:off x="232596" y="6534590"/>
            <a:ext cx="962659" cy="164212"/>
          </a:xfrm>
        </p:spPr>
        <p:txBody>
          <a:bodyPr lIns="0" tIns="0" rIns="0" bIns="0"/>
          <a:lstStyle>
            <a:lvl1pPr>
              <a:defRPr sz="1067" b="1" i="0">
                <a:solidFill>
                  <a:schemeClr val="tx1"/>
                </a:solidFill>
                <a:latin typeface="Marianne" panose="02000000000000000000" pitchFamily="2" charset="0"/>
                <a:cs typeface="Arial"/>
              </a:defRPr>
            </a:lvl1pPr>
          </a:lstStyle>
          <a:p>
            <a:pPr marL="16933">
              <a:spcBef>
                <a:spcPts val="287"/>
              </a:spcBef>
            </a:pPr>
            <a:r>
              <a:rPr lang="fr-FR" spc="80"/>
              <a:t>Mon Master</a:t>
            </a:r>
            <a:endParaRPr lang="fr-FR" spc="47" dirty="0"/>
          </a:p>
        </p:txBody>
      </p:sp>
      <p:sp>
        <p:nvSpPr>
          <p:cNvPr id="5" name="Holder 5"/>
          <p:cNvSpPr>
            <a:spLocks noGrp="1"/>
          </p:cNvSpPr>
          <p:nvPr>
            <p:ph type="dt" sz="half" idx="6"/>
          </p:nvPr>
        </p:nvSpPr>
        <p:spPr>
          <a:xfrm>
            <a:off x="10907945" y="6487041"/>
            <a:ext cx="879687" cy="164212"/>
          </a:xfrm>
        </p:spPr>
        <p:txBody>
          <a:bodyPr lIns="0" tIns="0" rIns="0" bIns="0"/>
          <a:lstStyle>
            <a:lvl1pPr>
              <a:defRPr sz="1067" b="1" i="0">
                <a:solidFill>
                  <a:schemeClr val="tx1"/>
                </a:solidFill>
                <a:latin typeface="Marianne" panose="02000000000000000000" pitchFamily="2" charset="0"/>
                <a:cs typeface="Arial"/>
              </a:defRPr>
            </a:lvl1pPr>
          </a:lstStyle>
          <a:p>
            <a:pPr marL="16933">
              <a:spcBef>
                <a:spcPts val="287"/>
              </a:spcBef>
            </a:pPr>
            <a:fld id="{0D1AC7AF-8986-4F87-B4BC-5A1682804560}" type="datetime1">
              <a:rPr lang="fr-FR" spc="60" smtClean="0"/>
              <a:t>20/01/2026</a:t>
            </a:fld>
            <a:endParaRPr lang="fr-FR" spc="60" dirty="0"/>
          </a:p>
        </p:txBody>
      </p:sp>
      <p:sp>
        <p:nvSpPr>
          <p:cNvPr id="6" name="Holder 6"/>
          <p:cNvSpPr>
            <a:spLocks noGrp="1"/>
          </p:cNvSpPr>
          <p:nvPr>
            <p:ph type="sldNum" sz="quarter" idx="7"/>
          </p:nvPr>
        </p:nvSpPr>
        <p:spPr>
          <a:xfrm>
            <a:off x="9872303" y="6505680"/>
            <a:ext cx="331045" cy="164212"/>
          </a:xfrm>
        </p:spPr>
        <p:txBody>
          <a:bodyPr lIns="0" tIns="0" rIns="0" bIns="0"/>
          <a:lstStyle>
            <a:lvl1pPr>
              <a:defRPr sz="1067" b="1" i="0">
                <a:solidFill>
                  <a:schemeClr val="tx1"/>
                </a:solidFill>
                <a:latin typeface="Marianne" panose="02000000000000000000" pitchFamily="2" charset="0"/>
                <a:cs typeface="Arial"/>
              </a:defRPr>
            </a:lvl1pPr>
          </a:lstStyle>
          <a:p>
            <a:pPr marL="50799">
              <a:spcBef>
                <a:spcPts val="467"/>
              </a:spcBef>
            </a:pPr>
            <a:fld id="{81D60167-4931-47E6-BA6A-407CBD079E47}" type="slidenum">
              <a:rPr lang="fr-FR" spc="-33" smtClean="0"/>
              <a:pPr marL="50799">
                <a:spcBef>
                  <a:spcPts val="467"/>
                </a:spcBef>
              </a:pPr>
              <a:t>‹N°›</a:t>
            </a:fld>
            <a:endParaRPr lang="fr-FR" spc="-33" dirty="0"/>
          </a:p>
        </p:txBody>
      </p:sp>
    </p:spTree>
    <p:extLst>
      <p:ext uri="{BB962C8B-B14F-4D97-AF65-F5344CB8AC3E}">
        <p14:creationId xmlns:p14="http://schemas.microsoft.com/office/powerpoint/2010/main" val="36128852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694433" y="1140969"/>
            <a:ext cx="6803135" cy="369332"/>
          </a:xfrm>
        </p:spPr>
        <p:txBody>
          <a:bodyPr lIns="0" tIns="0" rIns="0" bIns="0"/>
          <a:lstStyle>
            <a:lvl1pPr>
              <a:defRPr sz="2400" b="1"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18466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18466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1" i="0">
                <a:solidFill>
                  <a:schemeClr val="tx1"/>
                </a:solidFill>
                <a:latin typeface="Arial"/>
                <a:cs typeface="Arial"/>
              </a:defRPr>
            </a:lvl1pPr>
          </a:lstStyle>
          <a:p>
            <a:pPr marL="16933">
              <a:spcBef>
                <a:spcPts val="287"/>
              </a:spcBef>
            </a:pPr>
            <a:r>
              <a:rPr lang="fr-FR" spc="80"/>
              <a:t>Mon Master</a:t>
            </a:r>
            <a:endParaRPr lang="fr-FR" spc="47" dirty="0"/>
          </a:p>
        </p:txBody>
      </p:sp>
      <p:sp>
        <p:nvSpPr>
          <p:cNvPr id="6" name="Holder 6"/>
          <p:cNvSpPr>
            <a:spLocks noGrp="1"/>
          </p:cNvSpPr>
          <p:nvPr>
            <p:ph type="dt" sz="half" idx="6"/>
          </p:nvPr>
        </p:nvSpPr>
        <p:spPr>
          <a:xfrm>
            <a:off x="10907945" y="6487040"/>
            <a:ext cx="879687" cy="184666"/>
          </a:xfrm>
        </p:spPr>
        <p:txBody>
          <a:bodyPr lIns="0" tIns="0" rIns="0" bIns="0"/>
          <a:lstStyle>
            <a:lvl1pPr>
              <a:defRPr sz="1200" b="1" i="0">
                <a:solidFill>
                  <a:schemeClr val="tx1"/>
                </a:solidFill>
                <a:latin typeface="Arial"/>
                <a:cs typeface="Arial"/>
              </a:defRPr>
            </a:lvl1pPr>
          </a:lstStyle>
          <a:p>
            <a:pPr marL="16933">
              <a:spcBef>
                <a:spcPts val="287"/>
              </a:spcBef>
            </a:pPr>
            <a:fld id="{FB1717A6-7A07-4CAF-939E-EA69FF0C6952}" type="datetime1">
              <a:rPr lang="fr-FR" spc="60" smtClean="0"/>
              <a:t>20/01/2026</a:t>
            </a:fld>
            <a:endParaRPr lang="fr-FR" spc="60" dirty="0"/>
          </a:p>
        </p:txBody>
      </p:sp>
      <p:sp>
        <p:nvSpPr>
          <p:cNvPr id="7" name="Holder 7"/>
          <p:cNvSpPr>
            <a:spLocks noGrp="1"/>
          </p:cNvSpPr>
          <p:nvPr>
            <p:ph type="sldNum" sz="quarter" idx="7"/>
          </p:nvPr>
        </p:nvSpPr>
        <p:spPr/>
        <p:txBody>
          <a:bodyPr lIns="0" tIns="0" rIns="0" bIns="0"/>
          <a:lstStyle>
            <a:lvl1pPr>
              <a:defRPr sz="1200" b="1" i="0">
                <a:solidFill>
                  <a:schemeClr val="tx1"/>
                </a:solidFill>
                <a:latin typeface="Arial"/>
                <a:cs typeface="Arial"/>
              </a:defRPr>
            </a:lvl1pPr>
          </a:lstStyle>
          <a:p>
            <a:pPr marL="50799">
              <a:spcBef>
                <a:spcPts val="467"/>
              </a:spcBef>
            </a:pPr>
            <a:fld id="{81D60167-4931-47E6-BA6A-407CBD079E47}" type="slidenum">
              <a:rPr lang="fr-FR" spc="-33" smtClean="0"/>
              <a:pPr marL="50799">
                <a:spcBef>
                  <a:spcPts val="467"/>
                </a:spcBef>
              </a:pPr>
              <a:t>‹N°›</a:t>
            </a:fld>
            <a:endParaRPr lang="fr-FR" spc="-33" dirty="0"/>
          </a:p>
        </p:txBody>
      </p:sp>
    </p:spTree>
    <p:extLst>
      <p:ext uri="{BB962C8B-B14F-4D97-AF65-F5344CB8AC3E}">
        <p14:creationId xmlns:p14="http://schemas.microsoft.com/office/powerpoint/2010/main" val="9832583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694433" y="1140969"/>
            <a:ext cx="6803135" cy="369332"/>
          </a:xfrm>
        </p:spPr>
        <p:txBody>
          <a:bodyPr lIns="0" tIns="0" rIns="0" bIns="0"/>
          <a:lstStyle>
            <a:lvl1pPr>
              <a:defRPr sz="2400" b="1" i="0">
                <a:solidFill>
                  <a:schemeClr val="tx1"/>
                </a:solidFill>
                <a:latin typeface="Marianne" panose="02000000000000000000" pitchFamily="2" charset="0"/>
                <a:cs typeface="Arial"/>
              </a:defRPr>
            </a:lvl1pPr>
          </a:lstStyle>
          <a:p>
            <a:endParaRPr/>
          </a:p>
        </p:txBody>
      </p:sp>
      <p:sp>
        <p:nvSpPr>
          <p:cNvPr id="3" name="Holder 3"/>
          <p:cNvSpPr>
            <a:spLocks noGrp="1"/>
          </p:cNvSpPr>
          <p:nvPr>
            <p:ph type="ftr" sz="quarter" idx="5"/>
          </p:nvPr>
        </p:nvSpPr>
        <p:spPr>
          <a:xfrm>
            <a:off x="232596" y="6534590"/>
            <a:ext cx="962659" cy="164212"/>
          </a:xfrm>
        </p:spPr>
        <p:txBody>
          <a:bodyPr lIns="0" tIns="0" rIns="0" bIns="0"/>
          <a:lstStyle>
            <a:lvl1pPr>
              <a:defRPr sz="1067" b="1" i="0">
                <a:solidFill>
                  <a:schemeClr val="tx1"/>
                </a:solidFill>
                <a:latin typeface="Marianne" panose="02000000000000000000" pitchFamily="2" charset="0"/>
                <a:cs typeface="Arial"/>
              </a:defRPr>
            </a:lvl1pPr>
          </a:lstStyle>
          <a:p>
            <a:pPr marL="16933">
              <a:spcBef>
                <a:spcPts val="287"/>
              </a:spcBef>
            </a:pPr>
            <a:r>
              <a:rPr lang="fr-FR" spc="80"/>
              <a:t>Mon Master</a:t>
            </a:r>
            <a:endParaRPr lang="fr-FR" spc="47" dirty="0"/>
          </a:p>
        </p:txBody>
      </p:sp>
      <p:sp>
        <p:nvSpPr>
          <p:cNvPr id="4" name="Holder 4"/>
          <p:cNvSpPr>
            <a:spLocks noGrp="1"/>
          </p:cNvSpPr>
          <p:nvPr>
            <p:ph type="dt" sz="half" idx="6"/>
          </p:nvPr>
        </p:nvSpPr>
        <p:spPr>
          <a:xfrm>
            <a:off x="10907945" y="6487041"/>
            <a:ext cx="879687" cy="164212"/>
          </a:xfrm>
        </p:spPr>
        <p:txBody>
          <a:bodyPr lIns="0" tIns="0" rIns="0" bIns="0"/>
          <a:lstStyle>
            <a:lvl1pPr>
              <a:defRPr sz="1067" b="1" i="0">
                <a:solidFill>
                  <a:schemeClr val="tx1"/>
                </a:solidFill>
                <a:latin typeface="Marianne" panose="02000000000000000000" pitchFamily="2" charset="0"/>
                <a:cs typeface="Arial"/>
              </a:defRPr>
            </a:lvl1pPr>
          </a:lstStyle>
          <a:p>
            <a:pPr marL="16933">
              <a:spcBef>
                <a:spcPts val="287"/>
              </a:spcBef>
            </a:pPr>
            <a:fld id="{504D2196-DF75-4662-838D-F1FA4864937D}" type="datetime1">
              <a:rPr lang="fr-FR" spc="60" smtClean="0"/>
              <a:t>20/01/2026</a:t>
            </a:fld>
            <a:endParaRPr lang="fr-FR" spc="60" dirty="0"/>
          </a:p>
        </p:txBody>
      </p:sp>
      <p:sp>
        <p:nvSpPr>
          <p:cNvPr id="5" name="Holder 5"/>
          <p:cNvSpPr>
            <a:spLocks noGrp="1"/>
          </p:cNvSpPr>
          <p:nvPr>
            <p:ph type="sldNum" sz="quarter" idx="7"/>
          </p:nvPr>
        </p:nvSpPr>
        <p:spPr>
          <a:xfrm>
            <a:off x="9872303" y="6505680"/>
            <a:ext cx="331045" cy="164212"/>
          </a:xfrm>
        </p:spPr>
        <p:txBody>
          <a:bodyPr lIns="0" tIns="0" rIns="0" bIns="0"/>
          <a:lstStyle>
            <a:lvl1pPr>
              <a:defRPr sz="1067" b="1" i="0">
                <a:solidFill>
                  <a:schemeClr val="tx1"/>
                </a:solidFill>
                <a:latin typeface="Marianne" panose="02000000000000000000" pitchFamily="2" charset="0"/>
                <a:cs typeface="Arial"/>
              </a:defRPr>
            </a:lvl1pPr>
          </a:lstStyle>
          <a:p>
            <a:pPr marL="50799">
              <a:spcBef>
                <a:spcPts val="467"/>
              </a:spcBef>
            </a:pPr>
            <a:fld id="{81D60167-4931-47E6-BA6A-407CBD079E47}" type="slidenum">
              <a:rPr lang="fr-FR" spc="-33" smtClean="0"/>
              <a:pPr marL="50799">
                <a:spcBef>
                  <a:spcPts val="467"/>
                </a:spcBef>
              </a:pPr>
              <a:t>‹N°›</a:t>
            </a:fld>
            <a:endParaRPr lang="fr-FR" spc="-33" dirty="0"/>
          </a:p>
        </p:txBody>
      </p:sp>
    </p:spTree>
    <p:extLst>
      <p:ext uri="{BB962C8B-B14F-4D97-AF65-F5344CB8AC3E}">
        <p14:creationId xmlns:p14="http://schemas.microsoft.com/office/powerpoint/2010/main" val="1212215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69F72E-1E80-4AA8-AC53-3496FCEFA29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433DC98-5C5A-4A86-A4D6-D66C536EAF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C49B588-7EF7-4A24-A8F9-F4BDBD75A0FE}"/>
              </a:ext>
            </a:extLst>
          </p:cNvPr>
          <p:cNvSpPr>
            <a:spLocks noGrp="1"/>
          </p:cNvSpPr>
          <p:nvPr>
            <p:ph type="dt" sz="half" idx="10"/>
          </p:nvPr>
        </p:nvSpPr>
        <p:spPr/>
        <p:txBody>
          <a:bodyPr/>
          <a:lstStyle/>
          <a:p>
            <a:fld id="{60EF04CD-4A46-4E89-8BBD-06278382AE9C}" type="datetime1">
              <a:rPr lang="fr-FR" smtClean="0"/>
              <a:t>20/01/2026</a:t>
            </a:fld>
            <a:endParaRPr lang="fr-FR"/>
          </a:p>
        </p:txBody>
      </p:sp>
      <p:sp>
        <p:nvSpPr>
          <p:cNvPr id="5" name="Espace réservé du pied de page 4">
            <a:extLst>
              <a:ext uri="{FF2B5EF4-FFF2-40B4-BE49-F238E27FC236}">
                <a16:creationId xmlns:a16="http://schemas.microsoft.com/office/drawing/2014/main" id="{9FD1A12C-0B51-4471-998B-05FEBFC2AE17}"/>
              </a:ext>
            </a:extLst>
          </p:cNvPr>
          <p:cNvSpPr>
            <a:spLocks noGrp="1"/>
          </p:cNvSpPr>
          <p:nvPr>
            <p:ph type="ftr" sz="quarter" idx="11"/>
          </p:nvPr>
        </p:nvSpPr>
        <p:spPr/>
        <p:txBody>
          <a:bodyPr/>
          <a:lstStyle/>
          <a:p>
            <a:r>
              <a:rPr lang="fr-FR"/>
              <a:t>Mon Master</a:t>
            </a:r>
          </a:p>
        </p:txBody>
      </p:sp>
      <p:sp>
        <p:nvSpPr>
          <p:cNvPr id="6" name="Espace réservé du numéro de diapositive 5">
            <a:extLst>
              <a:ext uri="{FF2B5EF4-FFF2-40B4-BE49-F238E27FC236}">
                <a16:creationId xmlns:a16="http://schemas.microsoft.com/office/drawing/2014/main" id="{FE188B42-9707-4FD9-AD25-7E0E8C4755DB}"/>
              </a:ext>
            </a:extLst>
          </p:cNvPr>
          <p:cNvSpPr>
            <a:spLocks noGrp="1"/>
          </p:cNvSpPr>
          <p:nvPr>
            <p:ph type="sldNum" sz="quarter" idx="12"/>
          </p:nvPr>
        </p:nvSpPr>
        <p:spPr/>
        <p:txBody>
          <a:bodyPr/>
          <a:lstStyle/>
          <a:p>
            <a:fld id="{4E8987DA-FD9D-406B-BED3-076373043515}" type="slidenum">
              <a:rPr lang="fr-FR" smtClean="0"/>
              <a:t>‹N°›</a:t>
            </a:fld>
            <a:endParaRPr lang="fr-FR"/>
          </a:p>
        </p:txBody>
      </p:sp>
    </p:spTree>
    <p:extLst>
      <p:ext uri="{BB962C8B-B14F-4D97-AF65-F5344CB8AC3E}">
        <p14:creationId xmlns:p14="http://schemas.microsoft.com/office/powerpoint/2010/main" val="16344474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 y="1"/>
            <a:ext cx="12191999" cy="6857996"/>
          </a:xfrm>
          <a:prstGeom prst="rect">
            <a:avLst/>
          </a:prstGeom>
        </p:spPr>
      </p:pic>
      <p:sp>
        <p:nvSpPr>
          <p:cNvPr id="17" name="bg object 17"/>
          <p:cNvSpPr/>
          <p:nvPr/>
        </p:nvSpPr>
        <p:spPr>
          <a:xfrm>
            <a:off x="480569" y="6379463"/>
            <a:ext cx="11232727" cy="0"/>
          </a:xfrm>
          <a:custGeom>
            <a:avLst/>
            <a:gdLst/>
            <a:ahLst/>
            <a:cxnLst/>
            <a:rect l="l" t="t" r="r" b="b"/>
            <a:pathLst>
              <a:path w="8424545">
                <a:moveTo>
                  <a:pt x="0" y="0"/>
                </a:moveTo>
                <a:lnTo>
                  <a:pt x="8424037" y="0"/>
                </a:lnTo>
              </a:path>
            </a:pathLst>
          </a:custGeom>
          <a:ln w="10668">
            <a:solidFill>
              <a:srgbClr val="000000"/>
            </a:solidFill>
          </a:ln>
        </p:spPr>
        <p:txBody>
          <a:bodyPr wrap="square" lIns="0" tIns="0" rIns="0" bIns="0" rtlCol="0"/>
          <a:lstStyle/>
          <a:p>
            <a:endParaRPr sz="2400">
              <a:latin typeface="Marianne" panose="02000000000000000000" pitchFamily="2" charset="0"/>
            </a:endParaRPr>
          </a:p>
        </p:txBody>
      </p:sp>
      <p:pic>
        <p:nvPicPr>
          <p:cNvPr id="18" name="bg object 18"/>
          <p:cNvPicPr/>
          <p:nvPr/>
        </p:nvPicPr>
        <p:blipFill>
          <a:blip r:embed="rId3" cstate="print"/>
          <a:stretch>
            <a:fillRect/>
          </a:stretch>
        </p:blipFill>
        <p:spPr>
          <a:xfrm>
            <a:off x="430783" y="103631"/>
            <a:ext cx="1152144" cy="847344"/>
          </a:xfrm>
          <a:prstGeom prst="rect">
            <a:avLst/>
          </a:prstGeom>
        </p:spPr>
      </p:pic>
      <p:pic>
        <p:nvPicPr>
          <p:cNvPr id="19" name="bg object 19"/>
          <p:cNvPicPr/>
          <p:nvPr/>
        </p:nvPicPr>
        <p:blipFill>
          <a:blip r:embed="rId4" cstate="print"/>
          <a:stretch>
            <a:fillRect/>
          </a:stretch>
        </p:blipFill>
        <p:spPr>
          <a:xfrm>
            <a:off x="10151873" y="6378444"/>
            <a:ext cx="1560575" cy="479552"/>
          </a:xfrm>
          <a:prstGeom prst="rect">
            <a:avLst/>
          </a:prstGeom>
        </p:spPr>
      </p:pic>
      <p:sp>
        <p:nvSpPr>
          <p:cNvPr id="20" name="bg object 20"/>
          <p:cNvSpPr/>
          <p:nvPr/>
        </p:nvSpPr>
        <p:spPr>
          <a:xfrm>
            <a:off x="1247649" y="3169919"/>
            <a:ext cx="9696873" cy="1247987"/>
          </a:xfrm>
          <a:custGeom>
            <a:avLst/>
            <a:gdLst/>
            <a:ahLst/>
            <a:cxnLst/>
            <a:rect l="l" t="t" r="r" b="b"/>
            <a:pathLst>
              <a:path w="7272655" h="935989">
                <a:moveTo>
                  <a:pt x="7272527" y="0"/>
                </a:moveTo>
                <a:lnTo>
                  <a:pt x="0" y="0"/>
                </a:lnTo>
                <a:lnTo>
                  <a:pt x="0" y="935736"/>
                </a:lnTo>
                <a:lnTo>
                  <a:pt x="7272527" y="935736"/>
                </a:lnTo>
                <a:lnTo>
                  <a:pt x="7272527" y="0"/>
                </a:lnTo>
                <a:close/>
              </a:path>
            </a:pathLst>
          </a:custGeom>
          <a:solidFill>
            <a:srgbClr val="FFFFFF"/>
          </a:solidFill>
        </p:spPr>
        <p:txBody>
          <a:bodyPr wrap="square" lIns="0" tIns="0" rIns="0" bIns="0" rtlCol="0"/>
          <a:lstStyle/>
          <a:p>
            <a:endParaRPr sz="2400">
              <a:latin typeface="Marianne" panose="02000000000000000000" pitchFamily="2" charset="0"/>
            </a:endParaRPr>
          </a:p>
        </p:txBody>
      </p:sp>
      <p:sp>
        <p:nvSpPr>
          <p:cNvPr id="5" name="Espace réservé de la date 4"/>
          <p:cNvSpPr>
            <a:spLocks noGrp="1"/>
          </p:cNvSpPr>
          <p:nvPr>
            <p:ph type="dt" sz="half" idx="10"/>
          </p:nvPr>
        </p:nvSpPr>
        <p:spPr/>
        <p:txBody>
          <a:bodyPr/>
          <a:lstStyle/>
          <a:p>
            <a:pPr marL="16933">
              <a:spcBef>
                <a:spcPts val="287"/>
              </a:spcBef>
            </a:pPr>
            <a:fld id="{51273A25-7ED2-4691-AB5F-6C3A63E9B7FA}" type="datetime1">
              <a:rPr lang="fr-FR" spc="60" smtClean="0"/>
              <a:t>20/01/2026</a:t>
            </a:fld>
            <a:endParaRPr lang="fr-FR" spc="60" dirty="0"/>
          </a:p>
        </p:txBody>
      </p:sp>
      <p:sp>
        <p:nvSpPr>
          <p:cNvPr id="6" name="Espace réservé du pied de page 5"/>
          <p:cNvSpPr>
            <a:spLocks noGrp="1"/>
          </p:cNvSpPr>
          <p:nvPr>
            <p:ph type="ftr" sz="quarter" idx="11"/>
          </p:nvPr>
        </p:nvSpPr>
        <p:spPr/>
        <p:txBody>
          <a:bodyPr/>
          <a:lstStyle/>
          <a:p>
            <a:pPr marL="16933">
              <a:spcBef>
                <a:spcPts val="287"/>
              </a:spcBef>
            </a:pPr>
            <a:r>
              <a:rPr lang="fr-FR" spc="80"/>
              <a:t>Mon Master</a:t>
            </a:r>
            <a:endParaRPr lang="fr-FR" spc="47" dirty="0"/>
          </a:p>
        </p:txBody>
      </p:sp>
      <p:sp>
        <p:nvSpPr>
          <p:cNvPr id="7" name="Espace réservé du numéro de diapositive 6"/>
          <p:cNvSpPr>
            <a:spLocks noGrp="1"/>
          </p:cNvSpPr>
          <p:nvPr>
            <p:ph type="sldNum" sz="quarter" idx="12"/>
          </p:nvPr>
        </p:nvSpPr>
        <p:spPr/>
        <p:txBody>
          <a:bodyPr/>
          <a:lstStyle/>
          <a:p>
            <a:pPr marL="50799">
              <a:spcBef>
                <a:spcPts val="467"/>
              </a:spcBef>
            </a:pPr>
            <a:fld id="{81D60167-4931-47E6-BA6A-407CBD079E47}" type="slidenum">
              <a:rPr lang="fr-FR" spc="-33" smtClean="0"/>
              <a:pPr marL="50799">
                <a:spcBef>
                  <a:spcPts val="467"/>
                </a:spcBef>
              </a:pPr>
              <a:t>‹N°›</a:t>
            </a:fld>
            <a:endParaRPr lang="fr-FR" spc="-33" dirty="0"/>
          </a:p>
        </p:txBody>
      </p:sp>
    </p:spTree>
    <p:extLst>
      <p:ext uri="{BB962C8B-B14F-4D97-AF65-F5344CB8AC3E}">
        <p14:creationId xmlns:p14="http://schemas.microsoft.com/office/powerpoint/2010/main" val="238829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endParaRPr lang="fr-FR" dirty="0"/>
          </a:p>
        </p:txBody>
      </p:sp>
      <p:sp>
        <p:nvSpPr>
          <p:cNvPr id="5" name="Espace réservé du pied de page 4"/>
          <p:cNvSpPr>
            <a:spLocks noGrp="1"/>
          </p:cNvSpPr>
          <p:nvPr>
            <p:ph type="ftr" sz="quarter" idx="11"/>
          </p:nvPr>
        </p:nvSpPr>
        <p:spPr bwMode="gray">
          <a:xfrm>
            <a:off x="960000" y="5226529"/>
            <a:ext cx="4320000" cy="1200000"/>
          </a:xfrm>
          <a:prstGeom prst="rect">
            <a:avLst/>
          </a:prstGeom>
        </p:spPr>
        <p:txBody>
          <a:bodyPr anchor="b" anchorCtr="0"/>
          <a:lstStyle>
            <a:lvl1pPr>
              <a:defRPr sz="1533"/>
            </a:lvl1pPr>
          </a:lstStyle>
          <a:p>
            <a:endParaRPr lang="fr-FR" dirty="0"/>
          </a:p>
        </p:txBody>
      </p:sp>
      <p:sp>
        <p:nvSpPr>
          <p:cNvPr id="6" name="Espace réservé du numéro de diapositive 5"/>
          <p:cNvSpPr>
            <a:spLocks noGrp="1"/>
          </p:cNvSpPr>
          <p:nvPr>
            <p:ph type="sldNum" sz="quarter" idx="12"/>
          </p:nvPr>
        </p:nvSpPr>
        <p:spPr bwMode="gray">
          <a:xfrm>
            <a:off x="0" y="6618000"/>
            <a:ext cx="240000" cy="240000"/>
          </a:xfr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33">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371" y="218378"/>
            <a:ext cx="6575431" cy="4838313"/>
          </a:xfrm>
          <a:prstGeom prst="rect">
            <a:avLst/>
          </a:prstGeom>
        </p:spPr>
      </p:pic>
    </p:spTree>
    <p:extLst>
      <p:ext uri="{BB962C8B-B14F-4D97-AF65-F5344CB8AC3E}">
        <p14:creationId xmlns:p14="http://schemas.microsoft.com/office/powerpoint/2010/main" val="8397252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33">
                <a:solidFill>
                  <a:schemeClr val="tx1">
                    <a:alpha val="0"/>
                  </a:schemeClr>
                </a:solidFill>
              </a:defRPr>
            </a:lvl1pPr>
          </a:lstStyle>
          <a:p>
            <a:r>
              <a:rPr lang="fr-FR" dirty="0"/>
              <a:t>Titre</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80000" y="3128061"/>
            <a:ext cx="11232000" cy="2769600"/>
          </a:xfrm>
        </p:spPr>
        <p:txBody>
          <a:bodyPr/>
          <a:lstStyle>
            <a:lvl1pPr>
              <a:lnSpc>
                <a:spcPct val="90000"/>
              </a:lnSpc>
              <a:spcAft>
                <a:spcPts val="0"/>
              </a:spcAft>
              <a:defRPr sz="4333" b="1" cap="all" baseline="0"/>
            </a:lvl1pPr>
            <a:lvl2pPr marL="0" indent="0">
              <a:spcBef>
                <a:spcPts val="667"/>
              </a:spcBef>
              <a:spcAft>
                <a:spcPts val="0"/>
              </a:spcAft>
              <a:buNone/>
              <a:defRPr sz="2467"/>
            </a:lvl2pPr>
          </a:lstStyle>
          <a:p>
            <a:pPr lvl="0"/>
            <a:r>
              <a:rPr lang="fr-FR" dirty="0"/>
              <a:t>Titre</a:t>
            </a:r>
          </a:p>
          <a:p>
            <a:pPr lvl="1"/>
            <a:r>
              <a:rPr lang="fr-FR" dirty="0"/>
              <a:t>Sous-titre</a:t>
            </a:r>
          </a:p>
        </p:txBody>
      </p:sp>
      <p:cxnSp>
        <p:nvCxnSpPr>
          <p:cNvPr id="12" name="Connecteur droit 11"/>
          <p:cNvCxnSpPr/>
          <p:nvPr userDrawn="1"/>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350" y="240001"/>
            <a:ext cx="3455700" cy="2542764"/>
          </a:xfrm>
          <a:prstGeom prst="rect">
            <a:avLst/>
          </a:prstGeom>
        </p:spPr>
      </p:pic>
    </p:spTree>
    <p:extLst>
      <p:ext uri="{BB962C8B-B14F-4D97-AF65-F5344CB8AC3E}">
        <p14:creationId xmlns:p14="http://schemas.microsoft.com/office/powerpoint/2010/main" val="14832438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79999" y="1200000"/>
            <a:ext cx="11232000" cy="960000"/>
          </a:xfrm>
        </p:spPr>
        <p:txBody>
          <a:bodyPr/>
          <a:lstStyle>
            <a:lvl1pPr>
              <a:defRPr/>
            </a:lvl1pPr>
          </a:lstStyle>
          <a:p>
            <a:r>
              <a:rPr lang="fr-FR" dirty="0"/>
              <a:t>Titre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479997" y="2522624"/>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4416000" y="2524800"/>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8351999" y="2524800"/>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7900632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717729-05F3-5D1C-8151-0E41FBF6B391}"/>
              </a:ext>
            </a:extLst>
          </p:cNvPr>
          <p:cNvSpPr>
            <a:spLocks noGrp="1"/>
          </p:cNvSpPr>
          <p:nvPr>
            <p:ph type="title"/>
          </p:nvPr>
        </p:nvSpPr>
        <p:spPr>
          <a:xfrm>
            <a:off x="2567157" y="452669"/>
            <a:ext cx="7584843" cy="480000"/>
          </a:xfrm>
        </p:spPr>
        <p:txBody>
          <a:bodyPr/>
          <a:lstStyle>
            <a:lvl1pPr algn="ctr">
              <a:defRPr/>
            </a:lvl1pPr>
          </a:lstStyle>
          <a:p>
            <a:r>
              <a:rPr lang="fr-FR"/>
              <a:t>Modifiez le style du titre</a:t>
            </a:r>
          </a:p>
        </p:txBody>
      </p:sp>
      <p:sp>
        <p:nvSpPr>
          <p:cNvPr id="3" name="Espace réservé du numéro de diapositive 2">
            <a:extLst>
              <a:ext uri="{FF2B5EF4-FFF2-40B4-BE49-F238E27FC236}">
                <a16:creationId xmlns:a16="http://schemas.microsoft.com/office/drawing/2014/main" id="{89DD06C5-20E0-65C8-1EB0-3A5AAF375E4F}"/>
              </a:ext>
            </a:extLst>
          </p:cNvPr>
          <p:cNvSpPr>
            <a:spLocks noGrp="1"/>
          </p:cNvSpPr>
          <p:nvPr>
            <p:ph type="sldNum" sz="quarter" idx="10"/>
          </p:nvPr>
        </p:nvSpPr>
        <p:spPr/>
        <p:txBody>
          <a:bodyPr/>
          <a:lstStyle/>
          <a:p>
            <a:fld id="{733122C9-A0B9-462F-8757-0847AD287B63}" type="slidenum">
              <a:rPr lang="fr-FR" smtClean="0"/>
              <a:pPr/>
              <a:t>‹N°›</a:t>
            </a:fld>
            <a:endParaRPr lang="fr-FR" dirty="0"/>
          </a:p>
        </p:txBody>
      </p:sp>
      <p:pic>
        <p:nvPicPr>
          <p:cNvPr id="4" name="object 4">
            <a:extLst>
              <a:ext uri="{FF2B5EF4-FFF2-40B4-BE49-F238E27FC236}">
                <a16:creationId xmlns:a16="http://schemas.microsoft.com/office/drawing/2014/main" id="{B0FED06D-5E69-B7FE-6EF6-AC1E360102E5}"/>
              </a:ext>
            </a:extLst>
          </p:cNvPr>
          <p:cNvPicPr/>
          <p:nvPr userDrawn="1"/>
        </p:nvPicPr>
        <p:blipFill>
          <a:blip r:embed="rId2" cstate="print"/>
          <a:stretch>
            <a:fillRect/>
          </a:stretch>
        </p:blipFill>
        <p:spPr>
          <a:xfrm>
            <a:off x="10512491" y="288373"/>
            <a:ext cx="1440460" cy="644297"/>
          </a:xfrm>
          <a:prstGeom prst="rect">
            <a:avLst/>
          </a:prstGeom>
        </p:spPr>
      </p:pic>
    </p:spTree>
    <p:extLst>
      <p:ext uri="{BB962C8B-B14F-4D97-AF65-F5344CB8AC3E}">
        <p14:creationId xmlns:p14="http://schemas.microsoft.com/office/powerpoint/2010/main" val="37345480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84000"/>
            <a:ext cx="12192000" cy="587520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479999" y="984000"/>
            <a:ext cx="11232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527987" indent="-527987">
              <a:buFont typeface="+mj-lt"/>
              <a:buAutoNum type="arabicPeriod"/>
              <a:defRPr sz="4333"/>
            </a:lvl1pPr>
          </a:lstStyle>
          <a:p>
            <a:r>
              <a:rPr lang="fr-FR" dirty="0"/>
              <a:t>Titre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41948430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79999" y="1200000"/>
            <a:ext cx="11232000" cy="960000"/>
          </a:xfrm>
        </p:spPr>
        <p:txBody>
          <a:bodyPr/>
          <a:lstStyle>
            <a:lvl1pPr algn="ctr">
              <a:defRPr/>
            </a:lvl1pPr>
          </a:lstStyle>
          <a:p>
            <a:r>
              <a:rPr lang="fr-FR" dirty="0"/>
              <a:t>Titre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479999"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4416000"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8352000"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28235348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03187" y="1200000"/>
            <a:ext cx="11232000" cy="960000"/>
          </a:xfrm>
        </p:spPr>
        <p:txBody>
          <a:bodyPr/>
          <a:lstStyle>
            <a:lvl1pPr algn="ctr">
              <a:defRPr/>
            </a:lvl1pPr>
          </a:lstStyle>
          <a:p>
            <a:r>
              <a:rPr lang="fr-FR" noProof="0" dirty="0"/>
              <a:t>Titre</a:t>
            </a:r>
            <a:endParaRPr lang="fr-FR" dirty="0"/>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1967542" y="2448000"/>
            <a:ext cx="9744457" cy="3432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pic>
        <p:nvPicPr>
          <p:cNvPr id="6" name="object 4"/>
          <p:cNvPicPr/>
          <p:nvPr userDrawn="1"/>
        </p:nvPicPr>
        <p:blipFill>
          <a:blip r:embed="rId2" cstate="print"/>
          <a:stretch>
            <a:fillRect/>
          </a:stretch>
        </p:blipFill>
        <p:spPr>
          <a:xfrm>
            <a:off x="403187" y="2623264"/>
            <a:ext cx="1372039" cy="3081472"/>
          </a:xfrm>
          <a:prstGeom prst="rect">
            <a:avLst/>
          </a:prstGeom>
        </p:spPr>
      </p:pic>
    </p:spTree>
    <p:extLst>
      <p:ext uri="{BB962C8B-B14F-4D97-AF65-F5344CB8AC3E}">
        <p14:creationId xmlns:p14="http://schemas.microsoft.com/office/powerpoint/2010/main" val="139150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CCD0AB-5E83-40E6-B744-A93471FB1D7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EB53A43-1095-4EB1-97C0-A9E213D3F3E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8E58EB5-9A82-47BA-B9DF-357904215E5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D398694-BF0F-4BC3-B7AF-113C021EF454}"/>
              </a:ext>
            </a:extLst>
          </p:cNvPr>
          <p:cNvSpPr>
            <a:spLocks noGrp="1"/>
          </p:cNvSpPr>
          <p:nvPr>
            <p:ph type="dt" sz="half" idx="10"/>
          </p:nvPr>
        </p:nvSpPr>
        <p:spPr/>
        <p:txBody>
          <a:bodyPr/>
          <a:lstStyle/>
          <a:p>
            <a:fld id="{D3054D29-A366-4E20-A63E-4FBCE23B9291}" type="datetime1">
              <a:rPr lang="fr-FR" smtClean="0"/>
              <a:t>20/01/2026</a:t>
            </a:fld>
            <a:endParaRPr lang="fr-FR"/>
          </a:p>
        </p:txBody>
      </p:sp>
      <p:sp>
        <p:nvSpPr>
          <p:cNvPr id="6" name="Espace réservé du pied de page 5">
            <a:extLst>
              <a:ext uri="{FF2B5EF4-FFF2-40B4-BE49-F238E27FC236}">
                <a16:creationId xmlns:a16="http://schemas.microsoft.com/office/drawing/2014/main" id="{A55C0540-3C89-444B-AF00-EBB84CCF2117}"/>
              </a:ext>
            </a:extLst>
          </p:cNvPr>
          <p:cNvSpPr>
            <a:spLocks noGrp="1"/>
          </p:cNvSpPr>
          <p:nvPr>
            <p:ph type="ftr" sz="quarter" idx="11"/>
          </p:nvPr>
        </p:nvSpPr>
        <p:spPr/>
        <p:txBody>
          <a:bodyPr/>
          <a:lstStyle/>
          <a:p>
            <a:r>
              <a:rPr lang="fr-FR"/>
              <a:t>Mon Master</a:t>
            </a:r>
          </a:p>
        </p:txBody>
      </p:sp>
      <p:sp>
        <p:nvSpPr>
          <p:cNvPr id="7" name="Espace réservé du numéro de diapositive 6">
            <a:extLst>
              <a:ext uri="{FF2B5EF4-FFF2-40B4-BE49-F238E27FC236}">
                <a16:creationId xmlns:a16="http://schemas.microsoft.com/office/drawing/2014/main" id="{24A7F537-7A00-4FF1-8532-554E15512431}"/>
              </a:ext>
            </a:extLst>
          </p:cNvPr>
          <p:cNvSpPr>
            <a:spLocks noGrp="1"/>
          </p:cNvSpPr>
          <p:nvPr>
            <p:ph type="sldNum" sz="quarter" idx="12"/>
          </p:nvPr>
        </p:nvSpPr>
        <p:spPr/>
        <p:txBody>
          <a:bodyPr/>
          <a:lstStyle/>
          <a:p>
            <a:fld id="{4E8987DA-FD9D-406B-BED3-076373043515}" type="slidenum">
              <a:rPr lang="fr-FR" smtClean="0"/>
              <a:t>‹N°›</a:t>
            </a:fld>
            <a:endParaRPr lang="fr-FR"/>
          </a:p>
        </p:txBody>
      </p:sp>
    </p:spTree>
    <p:extLst>
      <p:ext uri="{BB962C8B-B14F-4D97-AF65-F5344CB8AC3E}">
        <p14:creationId xmlns:p14="http://schemas.microsoft.com/office/powerpoint/2010/main" val="1172809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D8DC8C-B5B9-4B92-9A49-A85E006F4E5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DBD134E-048A-4B19-92D4-DE95C2E6E2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15B8072-A322-40C0-8028-6B579C30C99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9ADCCE1-8395-44C6-BF69-9DB7378F4D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76B0A6C-DDF1-4CC2-B75F-066F1135A5F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C19DE1F-D0BE-4B2C-8549-BCA785AB8E46}"/>
              </a:ext>
            </a:extLst>
          </p:cNvPr>
          <p:cNvSpPr>
            <a:spLocks noGrp="1"/>
          </p:cNvSpPr>
          <p:nvPr>
            <p:ph type="dt" sz="half" idx="10"/>
          </p:nvPr>
        </p:nvSpPr>
        <p:spPr/>
        <p:txBody>
          <a:bodyPr/>
          <a:lstStyle/>
          <a:p>
            <a:fld id="{EEDB33C5-6DC4-404F-9D95-8B737EA8E34E}" type="datetime1">
              <a:rPr lang="fr-FR" smtClean="0"/>
              <a:t>20/01/2026</a:t>
            </a:fld>
            <a:endParaRPr lang="fr-FR"/>
          </a:p>
        </p:txBody>
      </p:sp>
      <p:sp>
        <p:nvSpPr>
          <p:cNvPr id="8" name="Espace réservé du pied de page 7">
            <a:extLst>
              <a:ext uri="{FF2B5EF4-FFF2-40B4-BE49-F238E27FC236}">
                <a16:creationId xmlns:a16="http://schemas.microsoft.com/office/drawing/2014/main" id="{0F712079-D3C5-4057-9E21-D45CDADA4BEB}"/>
              </a:ext>
            </a:extLst>
          </p:cNvPr>
          <p:cNvSpPr>
            <a:spLocks noGrp="1"/>
          </p:cNvSpPr>
          <p:nvPr>
            <p:ph type="ftr" sz="quarter" idx="11"/>
          </p:nvPr>
        </p:nvSpPr>
        <p:spPr/>
        <p:txBody>
          <a:bodyPr/>
          <a:lstStyle/>
          <a:p>
            <a:r>
              <a:rPr lang="fr-FR"/>
              <a:t>Mon Master</a:t>
            </a:r>
          </a:p>
        </p:txBody>
      </p:sp>
      <p:sp>
        <p:nvSpPr>
          <p:cNvPr id="9" name="Espace réservé du numéro de diapositive 8">
            <a:extLst>
              <a:ext uri="{FF2B5EF4-FFF2-40B4-BE49-F238E27FC236}">
                <a16:creationId xmlns:a16="http://schemas.microsoft.com/office/drawing/2014/main" id="{C68E2C0C-A1D6-4910-880F-3C3988F61E03}"/>
              </a:ext>
            </a:extLst>
          </p:cNvPr>
          <p:cNvSpPr>
            <a:spLocks noGrp="1"/>
          </p:cNvSpPr>
          <p:nvPr>
            <p:ph type="sldNum" sz="quarter" idx="12"/>
          </p:nvPr>
        </p:nvSpPr>
        <p:spPr/>
        <p:txBody>
          <a:bodyPr/>
          <a:lstStyle/>
          <a:p>
            <a:fld id="{4E8987DA-FD9D-406B-BED3-076373043515}" type="slidenum">
              <a:rPr lang="fr-FR" smtClean="0"/>
              <a:t>‹N°›</a:t>
            </a:fld>
            <a:endParaRPr lang="fr-FR"/>
          </a:p>
        </p:txBody>
      </p:sp>
    </p:spTree>
    <p:extLst>
      <p:ext uri="{BB962C8B-B14F-4D97-AF65-F5344CB8AC3E}">
        <p14:creationId xmlns:p14="http://schemas.microsoft.com/office/powerpoint/2010/main" val="111458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4C0029-EDAB-4C0F-90DC-6302D71E5BE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CB66812-727B-4030-BAD9-1BFB4B62EB65}"/>
              </a:ext>
            </a:extLst>
          </p:cNvPr>
          <p:cNvSpPr>
            <a:spLocks noGrp="1"/>
          </p:cNvSpPr>
          <p:nvPr>
            <p:ph type="dt" sz="half" idx="10"/>
          </p:nvPr>
        </p:nvSpPr>
        <p:spPr/>
        <p:txBody>
          <a:bodyPr/>
          <a:lstStyle/>
          <a:p>
            <a:fld id="{838255A9-077B-4D38-B29D-921D4FB32FB7}" type="datetime1">
              <a:rPr lang="fr-FR" smtClean="0"/>
              <a:t>20/01/2026</a:t>
            </a:fld>
            <a:endParaRPr lang="fr-FR"/>
          </a:p>
        </p:txBody>
      </p:sp>
      <p:sp>
        <p:nvSpPr>
          <p:cNvPr id="4" name="Espace réservé du pied de page 3">
            <a:extLst>
              <a:ext uri="{FF2B5EF4-FFF2-40B4-BE49-F238E27FC236}">
                <a16:creationId xmlns:a16="http://schemas.microsoft.com/office/drawing/2014/main" id="{A324AD09-60CB-47A3-AEC4-4520F9A8743C}"/>
              </a:ext>
            </a:extLst>
          </p:cNvPr>
          <p:cNvSpPr>
            <a:spLocks noGrp="1"/>
          </p:cNvSpPr>
          <p:nvPr>
            <p:ph type="ftr" sz="quarter" idx="11"/>
          </p:nvPr>
        </p:nvSpPr>
        <p:spPr/>
        <p:txBody>
          <a:bodyPr/>
          <a:lstStyle/>
          <a:p>
            <a:r>
              <a:rPr lang="fr-FR"/>
              <a:t>Mon Master</a:t>
            </a:r>
          </a:p>
        </p:txBody>
      </p:sp>
      <p:sp>
        <p:nvSpPr>
          <p:cNvPr id="5" name="Espace réservé du numéro de diapositive 4">
            <a:extLst>
              <a:ext uri="{FF2B5EF4-FFF2-40B4-BE49-F238E27FC236}">
                <a16:creationId xmlns:a16="http://schemas.microsoft.com/office/drawing/2014/main" id="{06F24054-24EB-4A8E-9E37-4BDF9D851978}"/>
              </a:ext>
            </a:extLst>
          </p:cNvPr>
          <p:cNvSpPr>
            <a:spLocks noGrp="1"/>
          </p:cNvSpPr>
          <p:nvPr>
            <p:ph type="sldNum" sz="quarter" idx="12"/>
          </p:nvPr>
        </p:nvSpPr>
        <p:spPr/>
        <p:txBody>
          <a:bodyPr/>
          <a:lstStyle/>
          <a:p>
            <a:fld id="{4E8987DA-FD9D-406B-BED3-076373043515}" type="slidenum">
              <a:rPr lang="fr-FR" smtClean="0"/>
              <a:t>‹N°›</a:t>
            </a:fld>
            <a:endParaRPr lang="fr-FR"/>
          </a:p>
        </p:txBody>
      </p:sp>
    </p:spTree>
    <p:extLst>
      <p:ext uri="{BB962C8B-B14F-4D97-AF65-F5344CB8AC3E}">
        <p14:creationId xmlns:p14="http://schemas.microsoft.com/office/powerpoint/2010/main" val="1555569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57ADB80-FC3E-4B8E-823C-BC33D686F29C}"/>
              </a:ext>
            </a:extLst>
          </p:cNvPr>
          <p:cNvSpPr>
            <a:spLocks noGrp="1"/>
          </p:cNvSpPr>
          <p:nvPr>
            <p:ph type="dt" sz="half" idx="10"/>
          </p:nvPr>
        </p:nvSpPr>
        <p:spPr/>
        <p:txBody>
          <a:bodyPr/>
          <a:lstStyle/>
          <a:p>
            <a:fld id="{A146342B-5639-4BDE-94DD-EC7351BE1F2E}" type="datetime1">
              <a:rPr lang="fr-FR" smtClean="0"/>
              <a:t>20/01/2026</a:t>
            </a:fld>
            <a:endParaRPr lang="fr-FR"/>
          </a:p>
        </p:txBody>
      </p:sp>
      <p:sp>
        <p:nvSpPr>
          <p:cNvPr id="3" name="Espace réservé du pied de page 2">
            <a:extLst>
              <a:ext uri="{FF2B5EF4-FFF2-40B4-BE49-F238E27FC236}">
                <a16:creationId xmlns:a16="http://schemas.microsoft.com/office/drawing/2014/main" id="{58D1A27D-4E1D-42A4-88DA-59DABFA4FA3E}"/>
              </a:ext>
            </a:extLst>
          </p:cNvPr>
          <p:cNvSpPr>
            <a:spLocks noGrp="1"/>
          </p:cNvSpPr>
          <p:nvPr>
            <p:ph type="ftr" sz="quarter" idx="11"/>
          </p:nvPr>
        </p:nvSpPr>
        <p:spPr/>
        <p:txBody>
          <a:bodyPr/>
          <a:lstStyle/>
          <a:p>
            <a:r>
              <a:rPr lang="fr-FR"/>
              <a:t>Mon Master</a:t>
            </a:r>
          </a:p>
        </p:txBody>
      </p:sp>
      <p:sp>
        <p:nvSpPr>
          <p:cNvPr id="4" name="Espace réservé du numéro de diapositive 3">
            <a:extLst>
              <a:ext uri="{FF2B5EF4-FFF2-40B4-BE49-F238E27FC236}">
                <a16:creationId xmlns:a16="http://schemas.microsoft.com/office/drawing/2014/main" id="{9FD11801-3737-48B7-9024-7BFE390D920B}"/>
              </a:ext>
            </a:extLst>
          </p:cNvPr>
          <p:cNvSpPr>
            <a:spLocks noGrp="1"/>
          </p:cNvSpPr>
          <p:nvPr>
            <p:ph type="sldNum" sz="quarter" idx="12"/>
          </p:nvPr>
        </p:nvSpPr>
        <p:spPr/>
        <p:txBody>
          <a:bodyPr/>
          <a:lstStyle/>
          <a:p>
            <a:fld id="{4E8987DA-FD9D-406B-BED3-076373043515}" type="slidenum">
              <a:rPr lang="fr-FR" smtClean="0"/>
              <a:t>‹N°›</a:t>
            </a:fld>
            <a:endParaRPr lang="fr-FR"/>
          </a:p>
        </p:txBody>
      </p:sp>
      <p:pic>
        <p:nvPicPr>
          <p:cNvPr id="5" name="bg object 17"/>
          <p:cNvPicPr/>
          <p:nvPr userDrawn="1"/>
        </p:nvPicPr>
        <p:blipFill>
          <a:blip r:embed="rId2" cstate="print"/>
          <a:stretch>
            <a:fillRect/>
          </a:stretch>
        </p:blipFill>
        <p:spPr>
          <a:xfrm>
            <a:off x="430784" y="103631"/>
            <a:ext cx="1078603" cy="785941"/>
          </a:xfrm>
          <a:prstGeom prst="rect">
            <a:avLst/>
          </a:prstGeom>
        </p:spPr>
      </p:pic>
    </p:spTree>
    <p:extLst>
      <p:ext uri="{BB962C8B-B14F-4D97-AF65-F5344CB8AC3E}">
        <p14:creationId xmlns:p14="http://schemas.microsoft.com/office/powerpoint/2010/main" val="1343087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7E4BD1-F39F-4AFC-B866-5E13479DC71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DC95DCF-94CB-4FA1-86A2-6536E6CC98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2E803C7-CD42-4222-A0F4-18A46D7728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3D9F1C2-94FA-453C-A3EB-1B229C34DA26}"/>
              </a:ext>
            </a:extLst>
          </p:cNvPr>
          <p:cNvSpPr>
            <a:spLocks noGrp="1"/>
          </p:cNvSpPr>
          <p:nvPr>
            <p:ph type="dt" sz="half" idx="10"/>
          </p:nvPr>
        </p:nvSpPr>
        <p:spPr/>
        <p:txBody>
          <a:bodyPr/>
          <a:lstStyle/>
          <a:p>
            <a:fld id="{F0E0836D-5AFA-4561-80DC-80C538B8C919}" type="datetime1">
              <a:rPr lang="fr-FR" smtClean="0"/>
              <a:t>20/01/2026</a:t>
            </a:fld>
            <a:endParaRPr lang="fr-FR"/>
          </a:p>
        </p:txBody>
      </p:sp>
      <p:sp>
        <p:nvSpPr>
          <p:cNvPr id="6" name="Espace réservé du pied de page 5">
            <a:extLst>
              <a:ext uri="{FF2B5EF4-FFF2-40B4-BE49-F238E27FC236}">
                <a16:creationId xmlns:a16="http://schemas.microsoft.com/office/drawing/2014/main" id="{315FBA3E-7522-46B3-BC91-9EAEA8837FA7}"/>
              </a:ext>
            </a:extLst>
          </p:cNvPr>
          <p:cNvSpPr>
            <a:spLocks noGrp="1"/>
          </p:cNvSpPr>
          <p:nvPr>
            <p:ph type="ftr" sz="quarter" idx="11"/>
          </p:nvPr>
        </p:nvSpPr>
        <p:spPr/>
        <p:txBody>
          <a:bodyPr/>
          <a:lstStyle/>
          <a:p>
            <a:r>
              <a:rPr lang="fr-FR"/>
              <a:t>Mon Master</a:t>
            </a:r>
          </a:p>
        </p:txBody>
      </p:sp>
      <p:sp>
        <p:nvSpPr>
          <p:cNvPr id="7" name="Espace réservé du numéro de diapositive 6">
            <a:extLst>
              <a:ext uri="{FF2B5EF4-FFF2-40B4-BE49-F238E27FC236}">
                <a16:creationId xmlns:a16="http://schemas.microsoft.com/office/drawing/2014/main" id="{1E62D23C-7A7B-4CFE-807F-7FADC0315964}"/>
              </a:ext>
            </a:extLst>
          </p:cNvPr>
          <p:cNvSpPr>
            <a:spLocks noGrp="1"/>
          </p:cNvSpPr>
          <p:nvPr>
            <p:ph type="sldNum" sz="quarter" idx="12"/>
          </p:nvPr>
        </p:nvSpPr>
        <p:spPr/>
        <p:txBody>
          <a:bodyPr/>
          <a:lstStyle/>
          <a:p>
            <a:fld id="{4E8987DA-FD9D-406B-BED3-076373043515}" type="slidenum">
              <a:rPr lang="fr-FR" smtClean="0"/>
              <a:t>‹N°›</a:t>
            </a:fld>
            <a:endParaRPr lang="fr-FR"/>
          </a:p>
        </p:txBody>
      </p:sp>
    </p:spTree>
    <p:extLst>
      <p:ext uri="{BB962C8B-B14F-4D97-AF65-F5344CB8AC3E}">
        <p14:creationId xmlns:p14="http://schemas.microsoft.com/office/powerpoint/2010/main" val="869355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662445-0B57-462A-B0D5-A0B75CA1DA7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C2140B0-1FAF-40C8-9883-EF85D2242F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4248AF2-7AAB-4FE8-9172-C5B999D8ED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1E19CE1-F51A-4175-AA92-102B4523370C}"/>
              </a:ext>
            </a:extLst>
          </p:cNvPr>
          <p:cNvSpPr>
            <a:spLocks noGrp="1"/>
          </p:cNvSpPr>
          <p:nvPr>
            <p:ph type="dt" sz="half" idx="10"/>
          </p:nvPr>
        </p:nvSpPr>
        <p:spPr/>
        <p:txBody>
          <a:bodyPr/>
          <a:lstStyle/>
          <a:p>
            <a:fld id="{EFEAF4F8-F699-4043-BD53-062A26426DDF}" type="datetime1">
              <a:rPr lang="fr-FR" smtClean="0"/>
              <a:t>20/01/2026</a:t>
            </a:fld>
            <a:endParaRPr lang="fr-FR"/>
          </a:p>
        </p:txBody>
      </p:sp>
      <p:sp>
        <p:nvSpPr>
          <p:cNvPr id="6" name="Espace réservé du pied de page 5">
            <a:extLst>
              <a:ext uri="{FF2B5EF4-FFF2-40B4-BE49-F238E27FC236}">
                <a16:creationId xmlns:a16="http://schemas.microsoft.com/office/drawing/2014/main" id="{8E77CDEF-3180-4164-B14E-ADBEC0249057}"/>
              </a:ext>
            </a:extLst>
          </p:cNvPr>
          <p:cNvSpPr>
            <a:spLocks noGrp="1"/>
          </p:cNvSpPr>
          <p:nvPr>
            <p:ph type="ftr" sz="quarter" idx="11"/>
          </p:nvPr>
        </p:nvSpPr>
        <p:spPr/>
        <p:txBody>
          <a:bodyPr/>
          <a:lstStyle/>
          <a:p>
            <a:r>
              <a:rPr lang="fr-FR"/>
              <a:t>Mon Master</a:t>
            </a:r>
          </a:p>
        </p:txBody>
      </p:sp>
      <p:sp>
        <p:nvSpPr>
          <p:cNvPr id="7" name="Espace réservé du numéro de diapositive 6">
            <a:extLst>
              <a:ext uri="{FF2B5EF4-FFF2-40B4-BE49-F238E27FC236}">
                <a16:creationId xmlns:a16="http://schemas.microsoft.com/office/drawing/2014/main" id="{CB92CD09-AE2A-4C24-AAEE-6FE2AFBD5FB0}"/>
              </a:ext>
            </a:extLst>
          </p:cNvPr>
          <p:cNvSpPr>
            <a:spLocks noGrp="1"/>
          </p:cNvSpPr>
          <p:nvPr>
            <p:ph type="sldNum" sz="quarter" idx="12"/>
          </p:nvPr>
        </p:nvSpPr>
        <p:spPr/>
        <p:txBody>
          <a:bodyPr/>
          <a:lstStyle/>
          <a:p>
            <a:fld id="{4E8987DA-FD9D-406B-BED3-076373043515}" type="slidenum">
              <a:rPr lang="fr-FR" smtClean="0"/>
              <a:t>‹N°›</a:t>
            </a:fld>
            <a:endParaRPr lang="fr-FR"/>
          </a:p>
        </p:txBody>
      </p:sp>
    </p:spTree>
    <p:extLst>
      <p:ext uri="{BB962C8B-B14F-4D97-AF65-F5344CB8AC3E}">
        <p14:creationId xmlns:p14="http://schemas.microsoft.com/office/powerpoint/2010/main" val="2376593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jpg"/><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1.jp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4.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1.jp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5.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0F11928-1BCA-4FD6-BE11-E114871EA4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222A582-B448-406C-8728-9B336BCB9C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F10827A-7989-49B7-8C9E-906F913DC9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09E5C5-8D42-414A-9335-ADCF33A7AE78}" type="datetime1">
              <a:rPr lang="fr-FR" smtClean="0"/>
              <a:t>20/01/2026</a:t>
            </a:fld>
            <a:endParaRPr lang="fr-FR"/>
          </a:p>
        </p:txBody>
      </p:sp>
      <p:sp>
        <p:nvSpPr>
          <p:cNvPr id="5" name="Espace réservé du pied de page 4">
            <a:extLst>
              <a:ext uri="{FF2B5EF4-FFF2-40B4-BE49-F238E27FC236}">
                <a16:creationId xmlns:a16="http://schemas.microsoft.com/office/drawing/2014/main" id="{564356E2-3905-4EEF-81EB-4C6B20CDB8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Mon Master</a:t>
            </a:r>
          </a:p>
        </p:txBody>
      </p:sp>
      <p:sp>
        <p:nvSpPr>
          <p:cNvPr id="6" name="Espace réservé du numéro de diapositive 5">
            <a:extLst>
              <a:ext uri="{FF2B5EF4-FFF2-40B4-BE49-F238E27FC236}">
                <a16:creationId xmlns:a16="http://schemas.microsoft.com/office/drawing/2014/main" id="{380A09E0-4A44-4F00-89C1-6000BB76CE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987DA-FD9D-406B-BED3-076373043515}" type="slidenum">
              <a:rPr lang="fr-FR" smtClean="0"/>
              <a:t>‹N°›</a:t>
            </a:fld>
            <a:endParaRPr lang="fr-FR"/>
          </a:p>
        </p:txBody>
      </p:sp>
    </p:spTree>
    <p:extLst>
      <p:ext uri="{BB962C8B-B14F-4D97-AF65-F5344CB8AC3E}">
        <p14:creationId xmlns:p14="http://schemas.microsoft.com/office/powerpoint/2010/main" val="668920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80567" y="6379463"/>
            <a:ext cx="11232727" cy="0"/>
          </a:xfrm>
          <a:custGeom>
            <a:avLst/>
            <a:gdLst/>
            <a:ahLst/>
            <a:cxnLst/>
            <a:rect l="l" t="t" r="r" b="b"/>
            <a:pathLst>
              <a:path w="8424545">
                <a:moveTo>
                  <a:pt x="0" y="0"/>
                </a:moveTo>
                <a:lnTo>
                  <a:pt x="8424037" y="0"/>
                </a:lnTo>
              </a:path>
            </a:pathLst>
          </a:custGeom>
          <a:ln w="10668">
            <a:solidFill>
              <a:srgbClr val="000000"/>
            </a:solidFill>
          </a:ln>
        </p:spPr>
        <p:txBody>
          <a:bodyPr wrap="square" lIns="0" tIns="0" rIns="0" bIns="0" rtlCol="0"/>
          <a:lstStyle/>
          <a:p>
            <a:endParaRPr sz="2400"/>
          </a:p>
        </p:txBody>
      </p:sp>
      <p:pic>
        <p:nvPicPr>
          <p:cNvPr id="17" name="bg object 17"/>
          <p:cNvPicPr/>
          <p:nvPr/>
        </p:nvPicPr>
        <p:blipFill>
          <a:blip r:embed="rId7" cstate="print"/>
          <a:stretch>
            <a:fillRect/>
          </a:stretch>
        </p:blipFill>
        <p:spPr>
          <a:xfrm>
            <a:off x="430784" y="103631"/>
            <a:ext cx="1078603" cy="785941"/>
          </a:xfrm>
          <a:prstGeom prst="rect">
            <a:avLst/>
          </a:prstGeom>
        </p:spPr>
      </p:pic>
      <p:sp>
        <p:nvSpPr>
          <p:cNvPr id="2" name="Holder 2"/>
          <p:cNvSpPr>
            <a:spLocks noGrp="1"/>
          </p:cNvSpPr>
          <p:nvPr>
            <p:ph type="title"/>
          </p:nvPr>
        </p:nvSpPr>
        <p:spPr>
          <a:xfrm>
            <a:off x="2694433" y="1140969"/>
            <a:ext cx="6803135" cy="276999"/>
          </a:xfrm>
          <a:prstGeom prst="rect">
            <a:avLst/>
          </a:prstGeom>
        </p:spPr>
        <p:txBody>
          <a:bodyPr wrap="square" lIns="0" tIns="0" rIns="0" bIns="0">
            <a:spAutoFit/>
          </a:bodyPr>
          <a:lstStyle>
            <a:lvl1pPr>
              <a:defRPr sz="1800" b="1" i="0">
                <a:solidFill>
                  <a:schemeClr val="tx1"/>
                </a:solidFill>
                <a:latin typeface="Arial"/>
                <a:cs typeface="Arial"/>
              </a:defRPr>
            </a:lvl1pPr>
          </a:lstStyle>
          <a:p>
            <a:endParaRPr/>
          </a:p>
        </p:txBody>
      </p:sp>
      <p:sp>
        <p:nvSpPr>
          <p:cNvPr id="3" name="Holder 3"/>
          <p:cNvSpPr>
            <a:spLocks noGrp="1"/>
          </p:cNvSpPr>
          <p:nvPr>
            <p:ph type="body" idx="1"/>
          </p:nvPr>
        </p:nvSpPr>
        <p:spPr>
          <a:xfrm>
            <a:off x="489677" y="2043854"/>
            <a:ext cx="11212643" cy="184666"/>
          </a:xfrm>
          <a:prstGeom prst="rect">
            <a:avLst/>
          </a:prstGeom>
        </p:spPr>
        <p:txBody>
          <a:bodyPr wrap="square" lIns="0" tIns="0" rIns="0" bIns="0">
            <a:spAutoFit/>
          </a:bodyPr>
          <a:lstStyle>
            <a:lvl1pPr>
              <a:defRPr sz="1200" b="0" i="0">
                <a:solidFill>
                  <a:schemeClr val="tx1"/>
                </a:solidFill>
                <a:latin typeface="Lucida Sans Unicode"/>
                <a:cs typeface="Lucida Sans Unicode"/>
              </a:defRPr>
            </a:lvl1pPr>
          </a:lstStyle>
          <a:p>
            <a:endParaRPr/>
          </a:p>
        </p:txBody>
      </p:sp>
      <p:sp>
        <p:nvSpPr>
          <p:cNvPr id="4" name="Holder 4"/>
          <p:cNvSpPr>
            <a:spLocks noGrp="1"/>
          </p:cNvSpPr>
          <p:nvPr>
            <p:ph type="ftr" sz="quarter" idx="5"/>
          </p:nvPr>
        </p:nvSpPr>
        <p:spPr>
          <a:xfrm>
            <a:off x="232596" y="6534589"/>
            <a:ext cx="962659" cy="184666"/>
          </a:xfrm>
          <a:prstGeom prst="rect">
            <a:avLst/>
          </a:prstGeom>
        </p:spPr>
        <p:txBody>
          <a:bodyPr wrap="square" lIns="0" tIns="0" rIns="0" bIns="0">
            <a:spAutoFit/>
          </a:bodyPr>
          <a:lstStyle>
            <a:lvl1pPr>
              <a:defRPr sz="1200" b="1" i="0">
                <a:solidFill>
                  <a:schemeClr val="tx1"/>
                </a:solidFill>
                <a:latin typeface="Arial"/>
                <a:cs typeface="Arial"/>
              </a:defRPr>
            </a:lvl1pPr>
          </a:lstStyle>
          <a:p>
            <a:pPr marL="16933">
              <a:spcBef>
                <a:spcPts val="287"/>
              </a:spcBef>
            </a:pPr>
            <a:r>
              <a:rPr lang="fr-FR" spc="80"/>
              <a:t>Mon Master</a:t>
            </a:r>
            <a:endParaRPr lang="fr-FR" spc="47" dirty="0"/>
          </a:p>
        </p:txBody>
      </p:sp>
      <p:sp>
        <p:nvSpPr>
          <p:cNvPr id="6" name="Holder 6"/>
          <p:cNvSpPr>
            <a:spLocks noGrp="1"/>
          </p:cNvSpPr>
          <p:nvPr>
            <p:ph type="sldNum" sz="quarter" idx="7"/>
          </p:nvPr>
        </p:nvSpPr>
        <p:spPr>
          <a:xfrm>
            <a:off x="9872303" y="6505679"/>
            <a:ext cx="331045" cy="184666"/>
          </a:xfrm>
          <a:prstGeom prst="rect">
            <a:avLst/>
          </a:prstGeom>
        </p:spPr>
        <p:txBody>
          <a:bodyPr wrap="square" lIns="0" tIns="0" rIns="0" bIns="0">
            <a:spAutoFit/>
          </a:bodyPr>
          <a:lstStyle>
            <a:lvl1pPr>
              <a:defRPr sz="1200" b="1" i="0">
                <a:solidFill>
                  <a:schemeClr val="tx1"/>
                </a:solidFill>
                <a:latin typeface="Arial"/>
                <a:cs typeface="Arial"/>
              </a:defRPr>
            </a:lvl1pPr>
          </a:lstStyle>
          <a:p>
            <a:pPr marL="50799">
              <a:spcBef>
                <a:spcPts val="467"/>
              </a:spcBef>
            </a:pPr>
            <a:fld id="{81D60167-4931-47E6-BA6A-407CBD079E47}" type="slidenum">
              <a:rPr lang="fr-FR" spc="-33" smtClean="0"/>
              <a:pPr marL="50799">
                <a:spcBef>
                  <a:spcPts val="467"/>
                </a:spcBef>
              </a:pPr>
              <a:t>‹N°›</a:t>
            </a:fld>
            <a:endParaRPr lang="fr-FR" spc="-33" dirty="0"/>
          </a:p>
        </p:txBody>
      </p:sp>
      <p:sp>
        <p:nvSpPr>
          <p:cNvPr id="11" name="Holder 5"/>
          <p:cNvSpPr>
            <a:spLocks noGrp="1"/>
          </p:cNvSpPr>
          <p:nvPr>
            <p:ph type="dt" sz="half" idx="2"/>
          </p:nvPr>
        </p:nvSpPr>
        <p:spPr>
          <a:xfrm>
            <a:off x="10649527" y="6487040"/>
            <a:ext cx="1477818" cy="169277"/>
          </a:xfrm>
          <a:prstGeom prst="rect">
            <a:avLst/>
          </a:prstGeom>
        </p:spPr>
        <p:txBody>
          <a:bodyPr wrap="square" lIns="0" tIns="0" rIns="0" bIns="0">
            <a:spAutoFit/>
          </a:bodyPr>
          <a:lstStyle>
            <a:lvl1pPr>
              <a:defRPr sz="1100" b="1" i="0">
                <a:solidFill>
                  <a:schemeClr val="tx1"/>
                </a:solidFill>
                <a:latin typeface="Arial"/>
                <a:cs typeface="Arial"/>
              </a:defRPr>
            </a:lvl1pPr>
          </a:lstStyle>
          <a:p>
            <a:pPr marL="16933">
              <a:spcBef>
                <a:spcPts val="287"/>
              </a:spcBef>
            </a:pPr>
            <a:fld id="{566AD713-0508-4B65-B49A-A7412924B226}" type="datetime1">
              <a:rPr lang="fr-FR" spc="60" smtClean="0"/>
              <a:t>20/01/2026</a:t>
            </a:fld>
            <a:endParaRPr lang="fr-FR" spc="60" dirty="0"/>
          </a:p>
        </p:txBody>
      </p:sp>
    </p:spTree>
    <p:extLst>
      <p:ext uri="{BB962C8B-B14F-4D97-AF65-F5344CB8AC3E}">
        <p14:creationId xmlns:p14="http://schemas.microsoft.com/office/powerpoint/2010/main" val="309185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p:txStyles>
    <p:titleStyle>
      <a:lvl1pPr>
        <a:defRPr>
          <a:latin typeface="+mj-lt"/>
          <a:ea typeface="+mj-ea"/>
          <a:cs typeface="+mj-cs"/>
        </a:defRPr>
      </a:lvl1pPr>
    </p:titleStyle>
    <p:body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bodyStyle>
    <p:other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80567" y="6379463"/>
            <a:ext cx="11232727" cy="0"/>
          </a:xfrm>
          <a:custGeom>
            <a:avLst/>
            <a:gdLst/>
            <a:ahLst/>
            <a:cxnLst/>
            <a:rect l="l" t="t" r="r" b="b"/>
            <a:pathLst>
              <a:path w="8424545">
                <a:moveTo>
                  <a:pt x="0" y="0"/>
                </a:moveTo>
                <a:lnTo>
                  <a:pt x="8424037" y="0"/>
                </a:lnTo>
              </a:path>
            </a:pathLst>
          </a:custGeom>
          <a:ln w="10668">
            <a:solidFill>
              <a:srgbClr val="000000"/>
            </a:solidFill>
          </a:ln>
        </p:spPr>
        <p:txBody>
          <a:bodyPr wrap="square" lIns="0" tIns="0" rIns="0" bIns="0" rtlCol="0"/>
          <a:lstStyle/>
          <a:p>
            <a:endParaRPr sz="2400"/>
          </a:p>
        </p:txBody>
      </p:sp>
      <p:pic>
        <p:nvPicPr>
          <p:cNvPr id="17" name="bg object 17"/>
          <p:cNvPicPr/>
          <p:nvPr/>
        </p:nvPicPr>
        <p:blipFill>
          <a:blip r:embed="rId6" cstate="print"/>
          <a:stretch>
            <a:fillRect/>
          </a:stretch>
        </p:blipFill>
        <p:spPr>
          <a:xfrm>
            <a:off x="430784" y="103631"/>
            <a:ext cx="1078603" cy="785941"/>
          </a:xfrm>
          <a:prstGeom prst="rect">
            <a:avLst/>
          </a:prstGeom>
        </p:spPr>
      </p:pic>
      <p:sp>
        <p:nvSpPr>
          <p:cNvPr id="2" name="Holder 2"/>
          <p:cNvSpPr>
            <a:spLocks noGrp="1"/>
          </p:cNvSpPr>
          <p:nvPr>
            <p:ph type="title"/>
          </p:nvPr>
        </p:nvSpPr>
        <p:spPr>
          <a:xfrm>
            <a:off x="2694433" y="1140969"/>
            <a:ext cx="6803135" cy="276999"/>
          </a:xfrm>
          <a:prstGeom prst="rect">
            <a:avLst/>
          </a:prstGeom>
        </p:spPr>
        <p:txBody>
          <a:bodyPr wrap="square" lIns="0" tIns="0" rIns="0" bIns="0">
            <a:spAutoFit/>
          </a:bodyPr>
          <a:lstStyle>
            <a:lvl1pPr>
              <a:defRPr sz="1800" b="1" i="0">
                <a:solidFill>
                  <a:schemeClr val="tx1"/>
                </a:solidFill>
                <a:latin typeface="Arial"/>
                <a:cs typeface="Arial"/>
              </a:defRPr>
            </a:lvl1pPr>
          </a:lstStyle>
          <a:p>
            <a:endParaRPr/>
          </a:p>
        </p:txBody>
      </p:sp>
      <p:sp>
        <p:nvSpPr>
          <p:cNvPr id="3" name="Holder 3"/>
          <p:cNvSpPr>
            <a:spLocks noGrp="1"/>
          </p:cNvSpPr>
          <p:nvPr>
            <p:ph type="body" idx="1"/>
          </p:nvPr>
        </p:nvSpPr>
        <p:spPr>
          <a:xfrm>
            <a:off x="489677" y="2043854"/>
            <a:ext cx="11212643" cy="184666"/>
          </a:xfrm>
          <a:prstGeom prst="rect">
            <a:avLst/>
          </a:prstGeom>
        </p:spPr>
        <p:txBody>
          <a:bodyPr wrap="square" lIns="0" tIns="0" rIns="0" bIns="0">
            <a:spAutoFit/>
          </a:bodyPr>
          <a:lstStyle>
            <a:lvl1pPr>
              <a:defRPr sz="1200" b="0" i="0">
                <a:solidFill>
                  <a:schemeClr val="tx1"/>
                </a:solidFill>
                <a:latin typeface="Lucida Sans Unicode"/>
                <a:cs typeface="Lucida Sans Unicode"/>
              </a:defRPr>
            </a:lvl1pPr>
          </a:lstStyle>
          <a:p>
            <a:endParaRPr/>
          </a:p>
        </p:txBody>
      </p:sp>
      <p:sp>
        <p:nvSpPr>
          <p:cNvPr id="4" name="Holder 4"/>
          <p:cNvSpPr>
            <a:spLocks noGrp="1"/>
          </p:cNvSpPr>
          <p:nvPr>
            <p:ph type="ftr" sz="quarter" idx="5"/>
          </p:nvPr>
        </p:nvSpPr>
        <p:spPr>
          <a:xfrm>
            <a:off x="232596" y="6534589"/>
            <a:ext cx="962659" cy="184666"/>
          </a:xfrm>
          <a:prstGeom prst="rect">
            <a:avLst/>
          </a:prstGeom>
        </p:spPr>
        <p:txBody>
          <a:bodyPr wrap="square" lIns="0" tIns="0" rIns="0" bIns="0">
            <a:spAutoFit/>
          </a:bodyPr>
          <a:lstStyle>
            <a:lvl1pPr>
              <a:defRPr sz="1200" b="1" i="0">
                <a:solidFill>
                  <a:schemeClr val="tx1"/>
                </a:solidFill>
                <a:latin typeface="Arial"/>
                <a:cs typeface="Arial"/>
              </a:defRPr>
            </a:lvl1pPr>
          </a:lstStyle>
          <a:p>
            <a:pPr marL="16933">
              <a:spcBef>
                <a:spcPts val="287"/>
              </a:spcBef>
            </a:pPr>
            <a:r>
              <a:rPr lang="fr-FR" spc="80"/>
              <a:t>Mon Master</a:t>
            </a:r>
            <a:endParaRPr lang="fr-FR" spc="47" dirty="0"/>
          </a:p>
        </p:txBody>
      </p:sp>
      <p:sp>
        <p:nvSpPr>
          <p:cNvPr id="5" name="Holder 5"/>
          <p:cNvSpPr>
            <a:spLocks noGrp="1"/>
          </p:cNvSpPr>
          <p:nvPr>
            <p:ph type="dt" sz="half" idx="6"/>
          </p:nvPr>
        </p:nvSpPr>
        <p:spPr>
          <a:xfrm>
            <a:off x="10907945" y="6487040"/>
            <a:ext cx="879687" cy="184666"/>
          </a:xfrm>
          <a:prstGeom prst="rect">
            <a:avLst/>
          </a:prstGeom>
        </p:spPr>
        <p:txBody>
          <a:bodyPr wrap="square" lIns="0" tIns="0" rIns="0" bIns="0">
            <a:spAutoFit/>
          </a:bodyPr>
          <a:lstStyle>
            <a:lvl1pPr>
              <a:defRPr sz="1200" b="1" i="0">
                <a:solidFill>
                  <a:schemeClr val="tx1"/>
                </a:solidFill>
                <a:latin typeface="Arial"/>
                <a:cs typeface="Arial"/>
              </a:defRPr>
            </a:lvl1pPr>
          </a:lstStyle>
          <a:p>
            <a:pPr marL="16933">
              <a:spcBef>
                <a:spcPts val="287"/>
              </a:spcBef>
            </a:pPr>
            <a:fld id="{EB219168-B35B-4E13-B842-A810650B3B91}" type="datetime1">
              <a:rPr lang="fr-FR" spc="60" smtClean="0"/>
              <a:t>20/01/2026</a:t>
            </a:fld>
            <a:endParaRPr lang="fr-FR" spc="60" dirty="0"/>
          </a:p>
        </p:txBody>
      </p:sp>
      <p:sp>
        <p:nvSpPr>
          <p:cNvPr id="6" name="Holder 6"/>
          <p:cNvSpPr>
            <a:spLocks noGrp="1"/>
          </p:cNvSpPr>
          <p:nvPr>
            <p:ph type="sldNum" sz="quarter" idx="7"/>
          </p:nvPr>
        </p:nvSpPr>
        <p:spPr>
          <a:xfrm>
            <a:off x="9872303" y="6505679"/>
            <a:ext cx="331045" cy="184666"/>
          </a:xfrm>
          <a:prstGeom prst="rect">
            <a:avLst/>
          </a:prstGeom>
        </p:spPr>
        <p:txBody>
          <a:bodyPr wrap="square" lIns="0" tIns="0" rIns="0" bIns="0">
            <a:spAutoFit/>
          </a:bodyPr>
          <a:lstStyle>
            <a:lvl1pPr>
              <a:defRPr sz="1200" b="1" i="0">
                <a:solidFill>
                  <a:schemeClr val="tx1"/>
                </a:solidFill>
                <a:latin typeface="Arial"/>
                <a:cs typeface="Arial"/>
              </a:defRPr>
            </a:lvl1pPr>
          </a:lstStyle>
          <a:p>
            <a:pPr marL="50799">
              <a:spcBef>
                <a:spcPts val="467"/>
              </a:spcBef>
            </a:pPr>
            <a:fld id="{81D60167-4931-47E6-BA6A-407CBD079E47}" type="slidenum">
              <a:rPr lang="fr-FR" spc="-33" smtClean="0"/>
              <a:pPr marL="50799">
                <a:spcBef>
                  <a:spcPts val="467"/>
                </a:spcBef>
              </a:pPr>
              <a:t>‹N°›</a:t>
            </a:fld>
            <a:endParaRPr lang="fr-FR" spc="-33" dirty="0"/>
          </a:p>
        </p:txBody>
      </p:sp>
    </p:spTree>
    <p:extLst>
      <p:ext uri="{BB962C8B-B14F-4D97-AF65-F5344CB8AC3E}">
        <p14:creationId xmlns:p14="http://schemas.microsoft.com/office/powerpoint/2010/main" val="221295316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hf hdr="0"/>
  <p:txStyles>
    <p:titleStyle>
      <a:lvl1pPr>
        <a:defRPr>
          <a:latin typeface="+mj-lt"/>
          <a:ea typeface="+mj-ea"/>
          <a:cs typeface="+mj-cs"/>
        </a:defRPr>
      </a:lvl1pPr>
    </p:titleStyle>
    <p:body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bodyStyle>
    <p:other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80567" y="6379463"/>
            <a:ext cx="11232727" cy="0"/>
          </a:xfrm>
          <a:custGeom>
            <a:avLst/>
            <a:gdLst/>
            <a:ahLst/>
            <a:cxnLst/>
            <a:rect l="l" t="t" r="r" b="b"/>
            <a:pathLst>
              <a:path w="8424545">
                <a:moveTo>
                  <a:pt x="0" y="0"/>
                </a:moveTo>
                <a:lnTo>
                  <a:pt x="8424037" y="0"/>
                </a:lnTo>
              </a:path>
            </a:pathLst>
          </a:custGeom>
          <a:ln w="10668">
            <a:solidFill>
              <a:srgbClr val="000000"/>
            </a:solidFill>
          </a:ln>
        </p:spPr>
        <p:txBody>
          <a:bodyPr wrap="square" lIns="0" tIns="0" rIns="0" bIns="0" rtlCol="0"/>
          <a:lstStyle/>
          <a:p>
            <a:endParaRPr sz="2400"/>
          </a:p>
        </p:txBody>
      </p:sp>
      <p:pic>
        <p:nvPicPr>
          <p:cNvPr id="17" name="bg object 17"/>
          <p:cNvPicPr/>
          <p:nvPr/>
        </p:nvPicPr>
        <p:blipFill>
          <a:blip r:embed="rId7" cstate="print"/>
          <a:stretch>
            <a:fillRect/>
          </a:stretch>
        </p:blipFill>
        <p:spPr>
          <a:xfrm>
            <a:off x="430784" y="103631"/>
            <a:ext cx="1078603" cy="785941"/>
          </a:xfrm>
          <a:prstGeom prst="rect">
            <a:avLst/>
          </a:prstGeom>
        </p:spPr>
      </p:pic>
      <p:sp>
        <p:nvSpPr>
          <p:cNvPr id="2" name="Holder 2"/>
          <p:cNvSpPr>
            <a:spLocks noGrp="1"/>
          </p:cNvSpPr>
          <p:nvPr>
            <p:ph type="title"/>
          </p:nvPr>
        </p:nvSpPr>
        <p:spPr>
          <a:xfrm>
            <a:off x="2694433" y="1140969"/>
            <a:ext cx="6803135" cy="276999"/>
          </a:xfrm>
          <a:prstGeom prst="rect">
            <a:avLst/>
          </a:prstGeom>
        </p:spPr>
        <p:txBody>
          <a:bodyPr wrap="square" lIns="0" tIns="0" rIns="0" bIns="0">
            <a:spAutoFit/>
          </a:bodyPr>
          <a:lstStyle>
            <a:lvl1pPr>
              <a:defRPr sz="1800" b="1" i="0">
                <a:solidFill>
                  <a:schemeClr val="tx1"/>
                </a:solidFill>
                <a:latin typeface="Arial"/>
                <a:cs typeface="Arial"/>
              </a:defRPr>
            </a:lvl1pPr>
          </a:lstStyle>
          <a:p>
            <a:endParaRPr/>
          </a:p>
        </p:txBody>
      </p:sp>
      <p:sp>
        <p:nvSpPr>
          <p:cNvPr id="3" name="Holder 3"/>
          <p:cNvSpPr>
            <a:spLocks noGrp="1"/>
          </p:cNvSpPr>
          <p:nvPr>
            <p:ph type="body" idx="1"/>
          </p:nvPr>
        </p:nvSpPr>
        <p:spPr>
          <a:xfrm>
            <a:off x="489677" y="2043854"/>
            <a:ext cx="11212643" cy="184666"/>
          </a:xfrm>
          <a:prstGeom prst="rect">
            <a:avLst/>
          </a:prstGeom>
        </p:spPr>
        <p:txBody>
          <a:bodyPr wrap="square" lIns="0" tIns="0" rIns="0" bIns="0">
            <a:spAutoFit/>
          </a:bodyPr>
          <a:lstStyle>
            <a:lvl1pPr>
              <a:defRPr sz="1200" b="0" i="0">
                <a:solidFill>
                  <a:schemeClr val="tx1"/>
                </a:solidFill>
                <a:latin typeface="Lucida Sans Unicode"/>
                <a:cs typeface="Lucida Sans Unicode"/>
              </a:defRPr>
            </a:lvl1pPr>
          </a:lstStyle>
          <a:p>
            <a:endParaRPr/>
          </a:p>
        </p:txBody>
      </p:sp>
      <p:sp>
        <p:nvSpPr>
          <p:cNvPr id="4" name="Holder 4"/>
          <p:cNvSpPr>
            <a:spLocks noGrp="1"/>
          </p:cNvSpPr>
          <p:nvPr>
            <p:ph type="ftr" sz="quarter" idx="5"/>
          </p:nvPr>
        </p:nvSpPr>
        <p:spPr>
          <a:xfrm>
            <a:off x="232596" y="6534589"/>
            <a:ext cx="962659" cy="369332"/>
          </a:xfrm>
          <a:prstGeom prst="rect">
            <a:avLst/>
          </a:prstGeom>
        </p:spPr>
        <p:txBody>
          <a:bodyPr wrap="square" lIns="0" tIns="0" rIns="0" bIns="0">
            <a:spAutoFit/>
          </a:bodyPr>
          <a:lstStyle>
            <a:lvl1pPr>
              <a:defRPr sz="1200" b="1" i="0">
                <a:solidFill>
                  <a:schemeClr val="tx1"/>
                </a:solidFill>
                <a:latin typeface="Arial"/>
                <a:cs typeface="Arial"/>
              </a:defRPr>
            </a:lvl1pPr>
          </a:lstStyle>
          <a:p>
            <a:pPr marL="16933">
              <a:spcBef>
                <a:spcPts val="287"/>
              </a:spcBef>
            </a:pPr>
            <a:r>
              <a:rPr lang="fr-FR" spc="80"/>
              <a:t>Mon Master</a:t>
            </a:r>
            <a:endParaRPr lang="fr-FR" spc="47" dirty="0"/>
          </a:p>
        </p:txBody>
      </p:sp>
      <p:sp>
        <p:nvSpPr>
          <p:cNvPr id="5" name="Holder 5"/>
          <p:cNvSpPr>
            <a:spLocks noGrp="1"/>
          </p:cNvSpPr>
          <p:nvPr>
            <p:ph type="dt" sz="half" idx="6"/>
          </p:nvPr>
        </p:nvSpPr>
        <p:spPr>
          <a:xfrm>
            <a:off x="10907945" y="6487040"/>
            <a:ext cx="879687" cy="184666"/>
          </a:xfrm>
          <a:prstGeom prst="rect">
            <a:avLst/>
          </a:prstGeom>
        </p:spPr>
        <p:txBody>
          <a:bodyPr wrap="square" lIns="0" tIns="0" rIns="0" bIns="0">
            <a:spAutoFit/>
          </a:bodyPr>
          <a:lstStyle>
            <a:lvl1pPr>
              <a:defRPr sz="1200" b="1" i="0">
                <a:solidFill>
                  <a:schemeClr val="tx1"/>
                </a:solidFill>
                <a:latin typeface="Arial"/>
                <a:cs typeface="Arial"/>
              </a:defRPr>
            </a:lvl1pPr>
          </a:lstStyle>
          <a:p>
            <a:pPr marL="16933">
              <a:spcBef>
                <a:spcPts val="287"/>
              </a:spcBef>
            </a:pPr>
            <a:fld id="{CB09C211-E288-413E-A3BC-CF3714C0655B}" type="datetime1">
              <a:rPr lang="fr-FR" spc="60" smtClean="0"/>
              <a:t>20/01/2026</a:t>
            </a:fld>
            <a:endParaRPr lang="fr-FR" spc="60" dirty="0"/>
          </a:p>
        </p:txBody>
      </p:sp>
      <p:sp>
        <p:nvSpPr>
          <p:cNvPr id="6" name="Holder 6"/>
          <p:cNvSpPr>
            <a:spLocks noGrp="1"/>
          </p:cNvSpPr>
          <p:nvPr>
            <p:ph type="sldNum" sz="quarter" idx="7"/>
          </p:nvPr>
        </p:nvSpPr>
        <p:spPr>
          <a:xfrm>
            <a:off x="9872303" y="6505679"/>
            <a:ext cx="331045" cy="184666"/>
          </a:xfrm>
          <a:prstGeom prst="rect">
            <a:avLst/>
          </a:prstGeom>
        </p:spPr>
        <p:txBody>
          <a:bodyPr wrap="square" lIns="0" tIns="0" rIns="0" bIns="0">
            <a:spAutoFit/>
          </a:bodyPr>
          <a:lstStyle>
            <a:lvl1pPr>
              <a:defRPr sz="1200" b="1" i="0">
                <a:solidFill>
                  <a:schemeClr val="tx1"/>
                </a:solidFill>
                <a:latin typeface="Arial"/>
                <a:cs typeface="Arial"/>
              </a:defRPr>
            </a:lvl1pPr>
          </a:lstStyle>
          <a:p>
            <a:pPr marL="50799">
              <a:spcBef>
                <a:spcPts val="467"/>
              </a:spcBef>
            </a:pPr>
            <a:fld id="{81D60167-4931-47E6-BA6A-407CBD079E47}" type="slidenum">
              <a:rPr lang="fr-FR" spc="-33" smtClean="0"/>
              <a:pPr marL="50799">
                <a:spcBef>
                  <a:spcPts val="467"/>
                </a:spcBef>
              </a:pPr>
              <a:t>‹N°›</a:t>
            </a:fld>
            <a:endParaRPr lang="fr-FR" spc="-33" dirty="0"/>
          </a:p>
        </p:txBody>
      </p:sp>
    </p:spTree>
    <p:extLst>
      <p:ext uri="{BB962C8B-B14F-4D97-AF65-F5344CB8AC3E}">
        <p14:creationId xmlns:p14="http://schemas.microsoft.com/office/powerpoint/2010/main" val="204388769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hf hdr="0"/>
  <p:txStyles>
    <p:titleStyle>
      <a:lvl1pPr>
        <a:defRPr>
          <a:latin typeface="+mj-lt"/>
          <a:ea typeface="+mj-ea"/>
          <a:cs typeface="+mj-cs"/>
        </a:defRPr>
      </a:lvl1pPr>
    </p:titleStyle>
    <p:body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bodyStyle>
    <p:other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80567" y="6379463"/>
            <a:ext cx="11232727" cy="0"/>
          </a:xfrm>
          <a:custGeom>
            <a:avLst/>
            <a:gdLst/>
            <a:ahLst/>
            <a:cxnLst/>
            <a:rect l="l" t="t" r="r" b="b"/>
            <a:pathLst>
              <a:path w="8424545">
                <a:moveTo>
                  <a:pt x="0" y="0"/>
                </a:moveTo>
                <a:lnTo>
                  <a:pt x="8424037" y="0"/>
                </a:lnTo>
              </a:path>
            </a:pathLst>
          </a:custGeom>
          <a:ln w="10668">
            <a:solidFill>
              <a:srgbClr val="000000"/>
            </a:solidFill>
          </a:ln>
        </p:spPr>
        <p:txBody>
          <a:bodyPr wrap="square" lIns="0" tIns="0" rIns="0" bIns="0" rtlCol="0"/>
          <a:lstStyle/>
          <a:p>
            <a:endParaRPr sz="2400"/>
          </a:p>
        </p:txBody>
      </p:sp>
      <p:pic>
        <p:nvPicPr>
          <p:cNvPr id="17" name="bg object 17"/>
          <p:cNvPicPr/>
          <p:nvPr/>
        </p:nvPicPr>
        <p:blipFill>
          <a:blip r:embed="rId7" cstate="print"/>
          <a:stretch>
            <a:fillRect/>
          </a:stretch>
        </p:blipFill>
        <p:spPr>
          <a:xfrm>
            <a:off x="430784" y="103631"/>
            <a:ext cx="1078603" cy="785941"/>
          </a:xfrm>
          <a:prstGeom prst="rect">
            <a:avLst/>
          </a:prstGeom>
        </p:spPr>
      </p:pic>
      <p:sp>
        <p:nvSpPr>
          <p:cNvPr id="2" name="Holder 2"/>
          <p:cNvSpPr>
            <a:spLocks noGrp="1"/>
          </p:cNvSpPr>
          <p:nvPr>
            <p:ph type="title"/>
          </p:nvPr>
        </p:nvSpPr>
        <p:spPr>
          <a:xfrm>
            <a:off x="2694433" y="1140969"/>
            <a:ext cx="6803135" cy="276999"/>
          </a:xfrm>
          <a:prstGeom prst="rect">
            <a:avLst/>
          </a:prstGeom>
        </p:spPr>
        <p:txBody>
          <a:bodyPr wrap="square" lIns="0" tIns="0" rIns="0" bIns="0">
            <a:spAutoFit/>
          </a:bodyPr>
          <a:lstStyle>
            <a:lvl1pPr>
              <a:defRPr sz="1800" b="1" i="0">
                <a:solidFill>
                  <a:schemeClr val="tx1"/>
                </a:solidFill>
                <a:latin typeface="Arial"/>
                <a:cs typeface="Arial"/>
              </a:defRPr>
            </a:lvl1pPr>
          </a:lstStyle>
          <a:p>
            <a:endParaRPr/>
          </a:p>
        </p:txBody>
      </p:sp>
      <p:sp>
        <p:nvSpPr>
          <p:cNvPr id="3" name="Holder 3"/>
          <p:cNvSpPr>
            <a:spLocks noGrp="1"/>
          </p:cNvSpPr>
          <p:nvPr>
            <p:ph type="body" idx="1"/>
          </p:nvPr>
        </p:nvSpPr>
        <p:spPr>
          <a:xfrm>
            <a:off x="489677" y="2043854"/>
            <a:ext cx="11212643" cy="184666"/>
          </a:xfrm>
          <a:prstGeom prst="rect">
            <a:avLst/>
          </a:prstGeom>
        </p:spPr>
        <p:txBody>
          <a:bodyPr wrap="square" lIns="0" tIns="0" rIns="0" bIns="0">
            <a:spAutoFit/>
          </a:bodyPr>
          <a:lstStyle>
            <a:lvl1pPr>
              <a:defRPr sz="1200" b="0" i="0">
                <a:solidFill>
                  <a:schemeClr val="tx1"/>
                </a:solidFill>
                <a:latin typeface="Lucida Sans Unicode"/>
                <a:cs typeface="Lucida Sans Unicode"/>
              </a:defRPr>
            </a:lvl1pPr>
          </a:lstStyle>
          <a:p>
            <a:endParaRPr/>
          </a:p>
        </p:txBody>
      </p:sp>
      <p:sp>
        <p:nvSpPr>
          <p:cNvPr id="4" name="Holder 4"/>
          <p:cNvSpPr>
            <a:spLocks noGrp="1"/>
          </p:cNvSpPr>
          <p:nvPr>
            <p:ph type="ftr" sz="quarter" idx="5"/>
          </p:nvPr>
        </p:nvSpPr>
        <p:spPr>
          <a:xfrm>
            <a:off x="232596" y="6534589"/>
            <a:ext cx="962659" cy="369332"/>
          </a:xfrm>
          <a:prstGeom prst="rect">
            <a:avLst/>
          </a:prstGeom>
        </p:spPr>
        <p:txBody>
          <a:bodyPr wrap="square" lIns="0" tIns="0" rIns="0" bIns="0">
            <a:spAutoFit/>
          </a:bodyPr>
          <a:lstStyle>
            <a:lvl1pPr>
              <a:defRPr sz="1200" b="1" i="0">
                <a:solidFill>
                  <a:schemeClr val="tx1"/>
                </a:solidFill>
                <a:latin typeface="Arial"/>
                <a:cs typeface="Arial"/>
              </a:defRPr>
            </a:lvl1pPr>
          </a:lstStyle>
          <a:p>
            <a:pPr marL="16933">
              <a:spcBef>
                <a:spcPts val="287"/>
              </a:spcBef>
            </a:pPr>
            <a:r>
              <a:rPr lang="fr-FR" spc="80"/>
              <a:t>Mon Master</a:t>
            </a:r>
            <a:endParaRPr lang="fr-FR" spc="47" dirty="0"/>
          </a:p>
        </p:txBody>
      </p:sp>
      <p:sp>
        <p:nvSpPr>
          <p:cNvPr id="5" name="Holder 5"/>
          <p:cNvSpPr>
            <a:spLocks noGrp="1"/>
          </p:cNvSpPr>
          <p:nvPr>
            <p:ph type="dt" sz="half" idx="6"/>
          </p:nvPr>
        </p:nvSpPr>
        <p:spPr>
          <a:xfrm>
            <a:off x="10907945" y="6487040"/>
            <a:ext cx="879687" cy="184666"/>
          </a:xfrm>
          <a:prstGeom prst="rect">
            <a:avLst/>
          </a:prstGeom>
        </p:spPr>
        <p:txBody>
          <a:bodyPr wrap="square" lIns="0" tIns="0" rIns="0" bIns="0">
            <a:spAutoFit/>
          </a:bodyPr>
          <a:lstStyle>
            <a:lvl1pPr>
              <a:defRPr sz="1200" b="1" i="0">
                <a:solidFill>
                  <a:schemeClr val="tx1"/>
                </a:solidFill>
                <a:latin typeface="Arial"/>
                <a:cs typeface="Arial"/>
              </a:defRPr>
            </a:lvl1pPr>
          </a:lstStyle>
          <a:p>
            <a:pPr marL="16933">
              <a:spcBef>
                <a:spcPts val="287"/>
              </a:spcBef>
            </a:pPr>
            <a:fld id="{898F62CD-B36E-410D-ADA2-460EE6EECBE1}" type="datetime1">
              <a:rPr lang="fr-FR" spc="60" smtClean="0"/>
              <a:t>20/01/2026</a:t>
            </a:fld>
            <a:endParaRPr lang="fr-FR" spc="60" dirty="0"/>
          </a:p>
        </p:txBody>
      </p:sp>
      <p:sp>
        <p:nvSpPr>
          <p:cNvPr id="6" name="Holder 6"/>
          <p:cNvSpPr>
            <a:spLocks noGrp="1"/>
          </p:cNvSpPr>
          <p:nvPr>
            <p:ph type="sldNum" sz="quarter" idx="7"/>
          </p:nvPr>
        </p:nvSpPr>
        <p:spPr>
          <a:xfrm>
            <a:off x="9872303" y="6505679"/>
            <a:ext cx="331045" cy="184666"/>
          </a:xfrm>
          <a:prstGeom prst="rect">
            <a:avLst/>
          </a:prstGeom>
        </p:spPr>
        <p:txBody>
          <a:bodyPr wrap="square" lIns="0" tIns="0" rIns="0" bIns="0">
            <a:spAutoFit/>
          </a:bodyPr>
          <a:lstStyle>
            <a:lvl1pPr>
              <a:defRPr sz="1200" b="1" i="0">
                <a:solidFill>
                  <a:schemeClr val="tx1"/>
                </a:solidFill>
                <a:latin typeface="Arial"/>
                <a:cs typeface="Arial"/>
              </a:defRPr>
            </a:lvl1pPr>
          </a:lstStyle>
          <a:p>
            <a:pPr marL="50799">
              <a:spcBef>
                <a:spcPts val="467"/>
              </a:spcBef>
            </a:pPr>
            <a:fld id="{81D60167-4931-47E6-BA6A-407CBD079E47}" type="slidenum">
              <a:rPr lang="fr-FR" spc="-33" smtClean="0"/>
              <a:pPr marL="50799">
                <a:spcBef>
                  <a:spcPts val="467"/>
                </a:spcBef>
              </a:pPr>
              <a:t>‹N°›</a:t>
            </a:fld>
            <a:endParaRPr lang="fr-FR" spc="-33" dirty="0"/>
          </a:p>
        </p:txBody>
      </p:sp>
    </p:spTree>
    <p:extLst>
      <p:ext uri="{BB962C8B-B14F-4D97-AF65-F5344CB8AC3E}">
        <p14:creationId xmlns:p14="http://schemas.microsoft.com/office/powerpoint/2010/main" val="397815409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hf hdr="0"/>
  <p:txStyles>
    <p:titleStyle>
      <a:lvl1pPr>
        <a:defRPr>
          <a:latin typeface="+mj-lt"/>
          <a:ea typeface="+mj-ea"/>
          <a:cs typeface="+mj-cs"/>
        </a:defRPr>
      </a:lvl1pPr>
    </p:titleStyle>
    <p:body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bodyStyle>
    <p:other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479999" y="1200000"/>
            <a:ext cx="11232000" cy="960000"/>
          </a:xfrm>
          <a:prstGeom prst="rect">
            <a:avLst/>
          </a:prstGeom>
        </p:spPr>
        <p:txBody>
          <a:bodyPr vert="horz" lIns="0" tIns="0" rIns="0" bIns="0" rtlCol="0" anchor="t" anchorCtr="0">
            <a:noAutofit/>
          </a:bodyPr>
          <a:lstStyle/>
          <a:p>
            <a:endParaRPr lang="fr-FR" noProof="0" dirty="0"/>
          </a:p>
        </p:txBody>
      </p:sp>
      <p:sp>
        <p:nvSpPr>
          <p:cNvPr id="3" name="Espace réservé du texte 2"/>
          <p:cNvSpPr>
            <a:spLocks noGrp="1"/>
          </p:cNvSpPr>
          <p:nvPr>
            <p:ph type="body" idx="1"/>
          </p:nvPr>
        </p:nvSpPr>
        <p:spPr bwMode="gray">
          <a:xfrm>
            <a:off x="479999" y="2448000"/>
            <a:ext cx="11232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6" name="Espace réservé du numéro de diapositive 5"/>
          <p:cNvSpPr>
            <a:spLocks noGrp="1"/>
          </p:cNvSpPr>
          <p:nvPr>
            <p:ph type="sldNum" sz="quarter" idx="4"/>
          </p:nvPr>
        </p:nvSpPr>
        <p:spPr bwMode="gray">
          <a:xfrm>
            <a:off x="8352000" y="6372324"/>
            <a:ext cx="1800000" cy="480000"/>
          </a:xfrm>
          <a:prstGeom prst="rect">
            <a:avLst/>
          </a:prstGeom>
        </p:spPr>
        <p:txBody>
          <a:bodyPr vert="horz" lIns="0" tIns="0" rIns="0" bIns="0" rtlCol="0" anchor="ctr" anchorCtr="0">
            <a:noAutofit/>
          </a:bodyPr>
          <a:lstStyle>
            <a:lvl1pPr algn="r">
              <a:defRPr sz="1000" b="1">
                <a:solidFill>
                  <a:schemeClr val="tx1"/>
                </a:solidFill>
                <a:latin typeface="Marianne" panose="02000000000000000000" pitchFamily="2" charset="0"/>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431371" y="63780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31371" y="103413"/>
            <a:ext cx="1151900" cy="847588"/>
          </a:xfrm>
          <a:prstGeom prst="rect">
            <a:avLst/>
          </a:prstGeom>
        </p:spPr>
      </p:pic>
      <p:sp>
        <p:nvSpPr>
          <p:cNvPr id="8" name="ZoneTexte 7"/>
          <p:cNvSpPr txBox="1"/>
          <p:nvPr userDrawn="1"/>
        </p:nvSpPr>
        <p:spPr>
          <a:xfrm>
            <a:off x="10223371" y="6372324"/>
            <a:ext cx="1488628" cy="480000"/>
          </a:xfrm>
          <a:prstGeom prst="rect">
            <a:avLst/>
          </a:prstGeom>
          <a:noFill/>
        </p:spPr>
        <p:txBody>
          <a:bodyPr wrap="square" rtlCol="0" anchor="ctr">
            <a:noAutofit/>
          </a:bodyPr>
          <a:lstStyle/>
          <a:p>
            <a:pPr algn="r"/>
            <a:r>
              <a:rPr lang="fr-FR" sz="1000" b="1" dirty="0">
                <a:latin typeface="Marianne" panose="02000000000000000000" pitchFamily="2" charset="0"/>
              </a:rPr>
              <a:t>16/01/2026</a:t>
            </a:r>
          </a:p>
        </p:txBody>
      </p:sp>
      <p:sp>
        <p:nvSpPr>
          <p:cNvPr id="14" name="ZoneTexte 13"/>
          <p:cNvSpPr txBox="1"/>
          <p:nvPr userDrawn="1"/>
        </p:nvSpPr>
        <p:spPr>
          <a:xfrm>
            <a:off x="431371" y="6372324"/>
            <a:ext cx="1800000" cy="480000"/>
          </a:xfrm>
          <a:prstGeom prst="rect">
            <a:avLst/>
          </a:prstGeom>
          <a:noFill/>
        </p:spPr>
        <p:txBody>
          <a:bodyPr wrap="square" rtlCol="0" anchor="ctr">
            <a:noAutofit/>
          </a:bodyPr>
          <a:lstStyle/>
          <a:p>
            <a:pPr algn="l"/>
            <a:r>
              <a:rPr lang="fr-FR" sz="1000" b="1" dirty="0">
                <a:latin typeface="Marianne" panose="02000000000000000000" pitchFamily="2" charset="0"/>
              </a:rPr>
              <a:t>Mon Master</a:t>
            </a:r>
          </a:p>
        </p:txBody>
      </p:sp>
    </p:spTree>
    <p:extLst>
      <p:ext uri="{BB962C8B-B14F-4D97-AF65-F5344CB8AC3E}">
        <p14:creationId xmlns:p14="http://schemas.microsoft.com/office/powerpoint/2010/main" val="177269305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hf hdr="0"/>
  <p:txStyles>
    <p:titleStyle>
      <a:lvl1pPr algn="l" defTabSz="1219170" rtl="0" eaLnBrk="1" latinLnBrk="0" hangingPunct="1">
        <a:lnSpc>
          <a:spcPct val="90000"/>
        </a:lnSpc>
        <a:spcBef>
          <a:spcPct val="0"/>
        </a:spcBef>
        <a:buNone/>
        <a:defRPr sz="3400" b="1" kern="1200">
          <a:solidFill>
            <a:schemeClr val="tx1"/>
          </a:solidFill>
          <a:latin typeface="Marianne" panose="02000000000000000000" pitchFamily="2" charset="0"/>
          <a:ea typeface="+mj-ea"/>
          <a:cs typeface="+mj-cs"/>
        </a:defRPr>
      </a:lvl1pPr>
    </p:titleStyle>
    <p:bodyStyle>
      <a:lvl1pPr marL="0" indent="0" algn="l" defTabSz="1219170" rtl="0" eaLnBrk="1" latinLnBrk="0" hangingPunct="1">
        <a:lnSpc>
          <a:spcPct val="100000"/>
        </a:lnSpc>
        <a:spcBef>
          <a:spcPts val="0"/>
        </a:spcBef>
        <a:spcAft>
          <a:spcPts val="667"/>
        </a:spcAft>
        <a:buFont typeface="Arial" pitchFamily="34" charset="0"/>
        <a:buNone/>
        <a:defRPr sz="1400" b="0" kern="1200">
          <a:solidFill>
            <a:schemeClr val="tx1"/>
          </a:solidFill>
          <a:latin typeface="Marianne" panose="02000000000000000000" pitchFamily="2" charset="0"/>
          <a:ea typeface="+mn-ea"/>
          <a:cs typeface="+mn-cs"/>
        </a:defRPr>
      </a:lvl1pPr>
      <a:lvl2pPr marL="335992" indent="-95998" algn="l" defTabSz="1219170" rtl="0" eaLnBrk="1" latinLnBrk="0" hangingPunct="1">
        <a:lnSpc>
          <a:spcPct val="100000"/>
        </a:lnSpc>
        <a:spcBef>
          <a:spcPts val="800"/>
        </a:spcBef>
        <a:spcAft>
          <a:spcPts val="800"/>
        </a:spcAft>
        <a:buFont typeface="Arial" pitchFamily="34" charset="0"/>
        <a:buChar char="•"/>
        <a:defRPr sz="1267" kern="1200">
          <a:solidFill>
            <a:schemeClr val="tx1"/>
          </a:solidFill>
          <a:latin typeface="Marianne" panose="02000000000000000000" pitchFamily="2" charset="0"/>
          <a:ea typeface="+mn-ea"/>
          <a:cs typeface="+mn-cs"/>
        </a:defRPr>
      </a:lvl2pPr>
      <a:lvl3pPr marL="575986" indent="-95998" algn="l" defTabSz="1219170" rtl="0" eaLnBrk="1" latinLnBrk="0" hangingPunct="1">
        <a:lnSpc>
          <a:spcPct val="100000"/>
        </a:lnSpc>
        <a:spcBef>
          <a:spcPts val="133"/>
        </a:spcBef>
        <a:spcAft>
          <a:spcPts val="133"/>
        </a:spcAft>
        <a:buSzPct val="100000"/>
        <a:buFont typeface="Arial" pitchFamily="34" charset="0"/>
        <a:buChar char="•"/>
        <a:defRPr sz="1133" kern="1200">
          <a:solidFill>
            <a:schemeClr val="tx1"/>
          </a:solidFill>
          <a:latin typeface="Marianne" panose="02000000000000000000" pitchFamily="2" charset="0"/>
          <a:ea typeface="+mn-ea"/>
          <a:cs typeface="+mn-cs"/>
        </a:defRPr>
      </a:lvl3pPr>
      <a:lvl4pPr marL="815980" indent="-95998" algn="l" defTabSz="1219170" rtl="0" eaLnBrk="1" latinLnBrk="0" hangingPunct="1">
        <a:lnSpc>
          <a:spcPct val="100000"/>
        </a:lnSpc>
        <a:spcBef>
          <a:spcPts val="133"/>
        </a:spcBef>
        <a:spcAft>
          <a:spcPts val="133"/>
        </a:spcAft>
        <a:buSzPct val="100000"/>
        <a:buFont typeface="Arial" pitchFamily="34" charset="0"/>
        <a:buChar char="•"/>
        <a:defRPr sz="1000" kern="1200">
          <a:solidFill>
            <a:schemeClr val="tx1"/>
          </a:solidFill>
          <a:latin typeface="Marianne" panose="02000000000000000000" pitchFamily="2" charset="0"/>
          <a:ea typeface="+mn-ea"/>
          <a:cs typeface="+mn-cs"/>
        </a:defRPr>
      </a:lvl4pPr>
      <a:lvl5pPr marL="1103972" indent="-95998" algn="l" defTabSz="1219170" rtl="0" eaLnBrk="1" latinLnBrk="0" hangingPunct="1">
        <a:lnSpc>
          <a:spcPct val="100000"/>
        </a:lnSpc>
        <a:spcBef>
          <a:spcPts val="133"/>
        </a:spcBef>
        <a:spcAft>
          <a:spcPts val="133"/>
        </a:spcAft>
        <a:buSzPct val="100000"/>
        <a:buFont typeface="Arial" pitchFamily="34" charset="0"/>
        <a:buChar char="•"/>
        <a:defRPr sz="933" kern="1200">
          <a:solidFill>
            <a:schemeClr val="tx1"/>
          </a:solidFill>
          <a:latin typeface="Marianne" panose="02000000000000000000" pitchFamily="2"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7.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7.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7.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7.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7.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7.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png"/><Relationship Id="rId7" Type="http://schemas.openxmlformats.org/officeDocument/2006/relationships/diagramColors" Target="../diagrams/colors4.xml"/><Relationship Id="rId2" Type="http://schemas.openxmlformats.org/officeDocument/2006/relationships/notesSlide" Target="../notesSlides/notesSlide26.xml"/><Relationship Id="rId1" Type="http://schemas.openxmlformats.org/officeDocument/2006/relationships/slideLayout" Target="../slideLayouts/slideLayout2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png"/><Relationship Id="rId7" Type="http://schemas.openxmlformats.org/officeDocument/2006/relationships/diagramColors" Target="../diagrams/colors5.xml"/><Relationship Id="rId2" Type="http://schemas.openxmlformats.org/officeDocument/2006/relationships/notesSlide" Target="../notesSlides/notesSlide28.xml"/><Relationship Id="rId1" Type="http://schemas.openxmlformats.org/officeDocument/2006/relationships/slideLayout" Target="../slideLayouts/slideLayout2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7.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7.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6.png"/><Relationship Id="rId7" Type="http://schemas.openxmlformats.org/officeDocument/2006/relationships/diagramColors" Target="../diagrams/colors6.xml"/><Relationship Id="rId2" Type="http://schemas.openxmlformats.org/officeDocument/2006/relationships/notesSlide" Target="../notesSlides/notesSlide35.xml"/><Relationship Id="rId1" Type="http://schemas.openxmlformats.org/officeDocument/2006/relationships/slideLayout" Target="../slideLayouts/slideLayout2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6.png"/><Relationship Id="rId7" Type="http://schemas.openxmlformats.org/officeDocument/2006/relationships/diagramColors" Target="../diagrams/colors7.xml"/><Relationship Id="rId2" Type="http://schemas.openxmlformats.org/officeDocument/2006/relationships/notesSlide" Target="../notesSlides/notesSlide36.xml"/><Relationship Id="rId1" Type="http://schemas.openxmlformats.org/officeDocument/2006/relationships/slideLayout" Target="../slideLayouts/slideLayout2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7.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6.pn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notesSlide" Target="../notesSlides/notesSlide37.xml"/><Relationship Id="rId1" Type="http://schemas.openxmlformats.org/officeDocument/2006/relationships/slideLayout" Target="../slideLayouts/slideLayout27.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7.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6.png"/><Relationship Id="rId7" Type="http://schemas.openxmlformats.org/officeDocument/2006/relationships/diagramColors" Target="../diagrams/colors10.xml"/><Relationship Id="rId2" Type="http://schemas.openxmlformats.org/officeDocument/2006/relationships/notesSlide" Target="../notesSlides/notesSlide41.xml"/><Relationship Id="rId1" Type="http://schemas.openxmlformats.org/officeDocument/2006/relationships/slideLayout" Target="../slideLayouts/slideLayout27.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4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6.png"/><Relationship Id="rId7" Type="http://schemas.openxmlformats.org/officeDocument/2006/relationships/diagramColors" Target="../diagrams/colors11.xml"/><Relationship Id="rId2" Type="http://schemas.openxmlformats.org/officeDocument/2006/relationships/notesSlide" Target="../notesSlides/notesSlide42.xml"/><Relationship Id="rId1" Type="http://schemas.openxmlformats.org/officeDocument/2006/relationships/slideLayout" Target="../slideLayouts/slideLayout27.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27.xml"/><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6.png"/><Relationship Id="rId7" Type="http://schemas.openxmlformats.org/officeDocument/2006/relationships/diagramColors" Target="../diagrams/colors12.xml"/><Relationship Id="rId2" Type="http://schemas.openxmlformats.org/officeDocument/2006/relationships/notesSlide" Target="../notesSlides/notesSlide45.xml"/><Relationship Id="rId1" Type="http://schemas.openxmlformats.org/officeDocument/2006/relationships/slideLayout" Target="../slideLayouts/slideLayout2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27.xml"/><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14.png"/><Relationship Id="rId4" Type="http://schemas.openxmlformats.org/officeDocument/2006/relationships/hyperlink" Target="https://www.instagram.com/monmasterinfo/" TargetMode="Externa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0CD2A1F-56ED-43E0-A982-42AED6F70AFE}"/>
              </a:ext>
            </a:extLst>
          </p:cNvPr>
          <p:cNvPicPr>
            <a:picLocks noChangeAspect="1"/>
          </p:cNvPicPr>
          <p:nvPr/>
        </p:nvPicPr>
        <p:blipFill>
          <a:blip r:embed="rId3"/>
          <a:stretch>
            <a:fillRect/>
          </a:stretch>
        </p:blipFill>
        <p:spPr>
          <a:xfrm>
            <a:off x="0" y="0"/>
            <a:ext cx="12191999" cy="6863584"/>
          </a:xfrm>
          <a:prstGeom prst="rect">
            <a:avLst/>
          </a:prstGeom>
        </p:spPr>
      </p:pic>
      <p:sp>
        <p:nvSpPr>
          <p:cNvPr id="3" name="ZoneTexte 2"/>
          <p:cNvSpPr txBox="1"/>
          <p:nvPr/>
        </p:nvSpPr>
        <p:spPr>
          <a:xfrm>
            <a:off x="152400" y="209550"/>
            <a:ext cx="3381910" cy="338554"/>
          </a:xfrm>
          <a:prstGeom prst="rect">
            <a:avLst/>
          </a:prstGeom>
          <a:solidFill>
            <a:schemeClr val="bg1"/>
          </a:solidFill>
        </p:spPr>
        <p:txBody>
          <a:bodyPr wrap="square" rtlCol="0">
            <a:spAutoFit/>
          </a:bodyPr>
          <a:lstStyle/>
          <a:p>
            <a:r>
              <a:rPr lang="fr-FR" sz="1600" dirty="0">
                <a:latin typeface="Marianne" panose="02000000000000000000" pitchFamily="2" charset="0"/>
              </a:rPr>
              <a:t>Mon Master – </a:t>
            </a:r>
            <a:r>
              <a:rPr lang="fr-FR" sz="1600">
                <a:latin typeface="Marianne" panose="02000000000000000000" pitchFamily="2" charset="0"/>
              </a:rPr>
              <a:t>Campagne 2026</a:t>
            </a:r>
            <a:endParaRPr lang="fr-FR" sz="1600" dirty="0">
              <a:latin typeface="Marianne" panose="02000000000000000000" pitchFamily="2" charset="0"/>
            </a:endParaRPr>
          </a:p>
        </p:txBody>
      </p:sp>
    </p:spTree>
    <p:extLst>
      <p:ext uri="{BB962C8B-B14F-4D97-AF65-F5344CB8AC3E}">
        <p14:creationId xmlns:p14="http://schemas.microsoft.com/office/powerpoint/2010/main" val="2271049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3541" y="273239"/>
            <a:ext cx="9184918" cy="418063"/>
          </a:xfrm>
          <a:prstGeom prst="rect">
            <a:avLst/>
          </a:prstGeom>
        </p:spPr>
        <p:txBody>
          <a:bodyPr vert="horz" wrap="square" lIns="0" tIns="17780" rIns="0" bIns="0" rtlCol="0">
            <a:spAutoFit/>
          </a:bodyPr>
          <a:lstStyle/>
          <a:p>
            <a:pPr marL="16933" algn="ctr">
              <a:spcBef>
                <a:spcPts val="140"/>
              </a:spcBef>
            </a:pPr>
            <a:r>
              <a:rPr lang="fr-FR" sz="2600" b="1" dirty="0"/>
              <a:t>Comment </a:t>
            </a:r>
            <a:r>
              <a:rPr lang="fr-FR" sz="2600" dirty="0"/>
              <a:t>choisir une </a:t>
            </a:r>
            <a:r>
              <a:rPr lang="fr-FR" sz="2600" b="1" dirty="0"/>
              <a:t>formation ?</a:t>
            </a:r>
            <a:endParaRPr sz="2600" dirty="0">
              <a:cs typeface="Tahoma"/>
            </a:endParaRPr>
          </a:p>
        </p:txBody>
      </p:sp>
      <p:pic>
        <p:nvPicPr>
          <p:cNvPr id="4" name="object 4"/>
          <p:cNvPicPr/>
          <p:nvPr/>
        </p:nvPicPr>
        <p:blipFill>
          <a:blip r:embed="rId3" cstate="print"/>
          <a:stretch>
            <a:fillRect/>
          </a:stretch>
        </p:blipFill>
        <p:spPr>
          <a:xfrm>
            <a:off x="10939890" y="219653"/>
            <a:ext cx="1080345" cy="483223"/>
          </a:xfrm>
          <a:prstGeom prst="rect">
            <a:avLst/>
          </a:prstGeom>
        </p:spPr>
      </p:pic>
      <p:sp>
        <p:nvSpPr>
          <p:cNvPr id="5" name="object 5"/>
          <p:cNvSpPr txBox="1">
            <a:spLocks noGrp="1"/>
          </p:cNvSpPr>
          <p:nvPr>
            <p:ph type="dt" sz="half" idx="6"/>
          </p:nvPr>
        </p:nvSpPr>
        <p:spPr>
          <a:xfrm>
            <a:off x="10907944" y="6487040"/>
            <a:ext cx="1112291" cy="200975"/>
          </a:xfrm>
          <a:prstGeom prst="rect">
            <a:avLst/>
          </a:prstGeom>
        </p:spPr>
        <p:txBody>
          <a:bodyPr vert="horz" wrap="square" lIns="0" tIns="36407" rIns="0" bIns="0" rtlCol="0">
            <a:spAutoFit/>
          </a:bodyPr>
          <a:lstStyle/>
          <a:p>
            <a:pPr marL="16933" defTabSz="1219170">
              <a:spcBef>
                <a:spcPts val="287"/>
              </a:spcBef>
            </a:pPr>
            <a:fld id="{F5D12F35-C47D-407B-B614-C1BFED5A091D}" type="datetime1">
              <a:rPr lang="fr-FR" spc="60" smtClean="0">
                <a:solidFill>
                  <a:prstClr val="black"/>
                </a:solidFill>
              </a:rPr>
              <a:t>20/01/2026</a:t>
            </a:fld>
            <a:endParaRPr spc="60" dirty="0">
              <a:solidFill>
                <a:prstClr val="black"/>
              </a:solidFill>
            </a:endParaRPr>
          </a:p>
        </p:txBody>
      </p:sp>
      <p:sp>
        <p:nvSpPr>
          <p:cNvPr id="6" name="object 6"/>
          <p:cNvSpPr txBox="1">
            <a:spLocks noGrp="1"/>
          </p:cNvSpPr>
          <p:nvPr>
            <p:ph type="ftr" sz="quarter" idx="5"/>
          </p:nvPr>
        </p:nvSpPr>
        <p:spPr>
          <a:xfrm>
            <a:off x="232596" y="6534590"/>
            <a:ext cx="962659" cy="200975"/>
          </a:xfrm>
          <a:prstGeom prst="rect">
            <a:avLst/>
          </a:prstGeom>
        </p:spPr>
        <p:txBody>
          <a:bodyPr vert="horz" wrap="square" lIns="0" tIns="36407" rIns="0" bIns="0" rtlCol="0">
            <a:spAutoFit/>
          </a:bodyPr>
          <a:lstStyle/>
          <a:p>
            <a:pPr marL="16933" defTabSz="1219170">
              <a:spcBef>
                <a:spcPts val="287"/>
              </a:spcBef>
            </a:pPr>
            <a:r>
              <a:rPr lang="fr-FR" spc="80">
                <a:solidFill>
                  <a:prstClr val="black"/>
                </a:solidFill>
              </a:rPr>
              <a:t>Mon Master</a:t>
            </a:r>
            <a:endParaRPr spc="47" dirty="0">
              <a:solidFill>
                <a:prstClr val="black"/>
              </a:solidFill>
            </a:endParaRPr>
          </a:p>
        </p:txBody>
      </p:sp>
      <p:sp>
        <p:nvSpPr>
          <p:cNvPr id="7" name="object 7"/>
          <p:cNvSpPr txBox="1">
            <a:spLocks noGrp="1"/>
          </p:cNvSpPr>
          <p:nvPr>
            <p:ph type="sldNum" sz="quarter" idx="7"/>
          </p:nvPr>
        </p:nvSpPr>
        <p:spPr>
          <a:xfrm>
            <a:off x="9872303" y="6505679"/>
            <a:ext cx="331045" cy="224058"/>
          </a:xfrm>
          <a:prstGeom prst="rect">
            <a:avLst/>
          </a:prstGeom>
        </p:spPr>
        <p:txBody>
          <a:bodyPr vert="horz" wrap="square" lIns="0" tIns="59267" rIns="0" bIns="0" rtlCol="0">
            <a:spAutoFit/>
          </a:bodyPr>
          <a:lstStyle/>
          <a:p>
            <a:pPr marL="50799" defTabSz="1219170">
              <a:spcBef>
                <a:spcPts val="467"/>
              </a:spcBef>
            </a:pPr>
            <a:fld id="{81D60167-4931-47E6-BA6A-407CBD079E47}" type="slidenum">
              <a:rPr spc="-33" dirty="0">
                <a:solidFill>
                  <a:prstClr val="black"/>
                </a:solidFill>
              </a:rPr>
              <a:pPr marL="50799" defTabSz="1219170">
                <a:spcBef>
                  <a:spcPts val="467"/>
                </a:spcBef>
              </a:pPr>
              <a:t>10</a:t>
            </a:fld>
            <a:endParaRPr spc="-33" dirty="0">
              <a:solidFill>
                <a:prstClr val="black"/>
              </a:solidFill>
            </a:endParaRPr>
          </a:p>
        </p:txBody>
      </p:sp>
      <p:sp>
        <p:nvSpPr>
          <p:cNvPr id="9" name="ZoneTexte 8">
            <a:extLst>
              <a:ext uri="{FF2B5EF4-FFF2-40B4-BE49-F238E27FC236}">
                <a16:creationId xmlns:a16="http://schemas.microsoft.com/office/drawing/2014/main" id="{461D7FC5-0599-4004-AD2E-FE2AD2AF3AF4}"/>
              </a:ext>
            </a:extLst>
          </p:cNvPr>
          <p:cNvSpPr txBox="1"/>
          <p:nvPr/>
        </p:nvSpPr>
        <p:spPr>
          <a:xfrm>
            <a:off x="777809" y="982177"/>
            <a:ext cx="10636382" cy="4524315"/>
          </a:xfrm>
          <a:prstGeom prst="rect">
            <a:avLst/>
          </a:prstGeom>
          <a:noFill/>
        </p:spPr>
        <p:txBody>
          <a:bodyPr wrap="square">
            <a:spAutoFit/>
          </a:bodyPr>
          <a:lstStyle/>
          <a:p>
            <a:r>
              <a:rPr lang="fr-FR" sz="2400" dirty="0"/>
              <a:t>De nombreuses informations pour guider votre choix :</a:t>
            </a:r>
          </a:p>
          <a:p>
            <a:pPr marL="342900" indent="-342900">
              <a:buFontTx/>
              <a:buChar char="-"/>
            </a:pPr>
            <a:endParaRPr lang="fr-FR" sz="2400" dirty="0"/>
          </a:p>
          <a:p>
            <a:pPr marL="800100" lvl="1" indent="-342900">
              <a:buClr>
                <a:schemeClr val="accent2"/>
              </a:buClr>
              <a:buFont typeface="Arial" panose="020B0604020202020204" pitchFamily="34" charset="0"/>
              <a:buChar char="•"/>
            </a:pPr>
            <a:r>
              <a:rPr lang="fr-FR" sz="2400" dirty="0"/>
              <a:t>Diplômes recommandés,</a:t>
            </a:r>
          </a:p>
          <a:p>
            <a:pPr marL="800100" lvl="1" indent="-342900">
              <a:buClr>
                <a:schemeClr val="accent2"/>
              </a:buClr>
              <a:buFont typeface="Arial" panose="020B0604020202020204" pitchFamily="34" charset="0"/>
              <a:buChar char="•"/>
            </a:pPr>
            <a:r>
              <a:rPr lang="fr-FR" sz="2400" dirty="0"/>
              <a:t>Langues enseignées,</a:t>
            </a:r>
          </a:p>
          <a:p>
            <a:pPr marL="800100" lvl="1" indent="-342900">
              <a:buClr>
                <a:schemeClr val="accent2"/>
              </a:buClr>
              <a:buFont typeface="Arial" panose="020B0604020202020204" pitchFamily="34" charset="0"/>
              <a:buChar char="•"/>
            </a:pPr>
            <a:r>
              <a:rPr lang="fr-FR" sz="2400" dirty="0"/>
              <a:t>Attendus et critères d’examen des candidatures,</a:t>
            </a:r>
          </a:p>
          <a:p>
            <a:pPr marL="800100" lvl="1" indent="-342900">
              <a:buClr>
                <a:schemeClr val="accent2"/>
              </a:buClr>
              <a:buFont typeface="Arial" panose="020B0604020202020204" pitchFamily="34" charset="0"/>
              <a:buChar char="•"/>
            </a:pPr>
            <a:r>
              <a:rPr lang="fr-FR" sz="2400" dirty="0"/>
              <a:t>Taux d’accès,</a:t>
            </a:r>
          </a:p>
          <a:p>
            <a:pPr marL="800100" lvl="1" indent="-342900">
              <a:buClr>
                <a:schemeClr val="accent2"/>
              </a:buClr>
              <a:buFont typeface="Arial" panose="020B0604020202020204" pitchFamily="34" charset="0"/>
              <a:buChar char="•"/>
            </a:pPr>
            <a:r>
              <a:rPr lang="fr-FR" sz="2400" dirty="0"/>
              <a:t>Etc.</a:t>
            </a:r>
          </a:p>
          <a:p>
            <a:endParaRPr lang="fr-FR" sz="2400" dirty="0"/>
          </a:p>
          <a:p>
            <a:pPr algn="ctr"/>
            <a:r>
              <a:rPr lang="fr-FR" sz="2400" b="1" u="sng" dirty="0">
                <a:solidFill>
                  <a:schemeClr val="accent2"/>
                </a:solidFill>
              </a:rPr>
              <a:t>Conseil</a:t>
            </a:r>
            <a:r>
              <a:rPr lang="fr-FR" sz="2400" b="1" dirty="0">
                <a:solidFill>
                  <a:schemeClr val="accent2"/>
                </a:solidFill>
              </a:rPr>
              <a:t> : </a:t>
            </a:r>
            <a:r>
              <a:rPr lang="fr-FR" sz="2400" dirty="0"/>
              <a:t>diversifier vos candidatures, notamment en fonction des taux d'accès, afin d'optimiser vos chances. En effet, </a:t>
            </a:r>
            <a:r>
              <a:rPr lang="fr-FR" sz="2400" b="1" dirty="0"/>
              <a:t>plus le taux d'accès est bas </a:t>
            </a:r>
            <a:r>
              <a:rPr lang="fr-FR" sz="2000" dirty="0"/>
              <a:t>(par exemple, taux d’accès de 8 %), </a:t>
            </a:r>
            <a:r>
              <a:rPr lang="fr-FR" sz="2400" b="1" dirty="0"/>
              <a:t>plus l’admission peut être difficile.</a:t>
            </a:r>
          </a:p>
          <a:p>
            <a:pPr algn="ctr"/>
            <a:endParaRPr lang="fr-FR" sz="2400" dirty="0"/>
          </a:p>
        </p:txBody>
      </p:sp>
    </p:spTree>
    <p:extLst>
      <p:ext uri="{BB962C8B-B14F-4D97-AF65-F5344CB8AC3E}">
        <p14:creationId xmlns:p14="http://schemas.microsoft.com/office/powerpoint/2010/main" val="1786101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3541" y="458746"/>
            <a:ext cx="9184918" cy="418063"/>
          </a:xfrm>
          <a:prstGeom prst="rect">
            <a:avLst/>
          </a:prstGeom>
        </p:spPr>
        <p:txBody>
          <a:bodyPr vert="horz" wrap="square" lIns="0" tIns="17780" rIns="0" bIns="0" rtlCol="0">
            <a:spAutoFit/>
          </a:bodyPr>
          <a:lstStyle/>
          <a:p>
            <a:pPr marL="16933" algn="ctr">
              <a:spcBef>
                <a:spcPts val="140"/>
              </a:spcBef>
            </a:pPr>
            <a:r>
              <a:rPr lang="fr-FR" sz="2600" dirty="0">
                <a:cs typeface="Tahoma"/>
              </a:rPr>
              <a:t>Utiliser les filtres pour la recherche de formations</a:t>
            </a:r>
            <a:endParaRPr sz="2600" dirty="0">
              <a:cs typeface="Tahoma"/>
            </a:endParaRPr>
          </a:p>
        </p:txBody>
      </p:sp>
      <p:pic>
        <p:nvPicPr>
          <p:cNvPr id="4" name="object 4"/>
          <p:cNvPicPr/>
          <p:nvPr/>
        </p:nvPicPr>
        <p:blipFill>
          <a:blip r:embed="rId3" cstate="print"/>
          <a:stretch>
            <a:fillRect/>
          </a:stretch>
        </p:blipFill>
        <p:spPr>
          <a:xfrm>
            <a:off x="10939890" y="219653"/>
            <a:ext cx="1080345" cy="483223"/>
          </a:xfrm>
          <a:prstGeom prst="rect">
            <a:avLst/>
          </a:prstGeom>
        </p:spPr>
      </p:pic>
      <p:sp>
        <p:nvSpPr>
          <p:cNvPr id="5" name="object 5"/>
          <p:cNvSpPr txBox="1">
            <a:spLocks noGrp="1"/>
          </p:cNvSpPr>
          <p:nvPr>
            <p:ph type="dt" sz="half" idx="6"/>
          </p:nvPr>
        </p:nvSpPr>
        <p:spPr>
          <a:xfrm>
            <a:off x="10907944" y="6487040"/>
            <a:ext cx="1112291" cy="200975"/>
          </a:xfrm>
          <a:prstGeom prst="rect">
            <a:avLst/>
          </a:prstGeom>
        </p:spPr>
        <p:txBody>
          <a:bodyPr vert="horz" wrap="square" lIns="0" tIns="36407" rIns="0" bIns="0" rtlCol="0">
            <a:spAutoFit/>
          </a:bodyPr>
          <a:lstStyle/>
          <a:p>
            <a:pPr marL="16933" defTabSz="1219170">
              <a:spcBef>
                <a:spcPts val="287"/>
              </a:spcBef>
            </a:pPr>
            <a:fld id="{ECF0EF33-2140-48E5-967B-A4FD97D6C082}" type="datetime1">
              <a:rPr lang="fr-FR" spc="60" smtClean="0">
                <a:solidFill>
                  <a:prstClr val="black"/>
                </a:solidFill>
              </a:rPr>
              <a:t>20/01/2026</a:t>
            </a:fld>
            <a:endParaRPr spc="60" dirty="0">
              <a:solidFill>
                <a:prstClr val="black"/>
              </a:solidFill>
            </a:endParaRPr>
          </a:p>
        </p:txBody>
      </p:sp>
      <p:sp>
        <p:nvSpPr>
          <p:cNvPr id="6" name="object 6"/>
          <p:cNvSpPr txBox="1">
            <a:spLocks noGrp="1"/>
          </p:cNvSpPr>
          <p:nvPr>
            <p:ph type="ftr" sz="quarter" idx="5"/>
          </p:nvPr>
        </p:nvSpPr>
        <p:spPr>
          <a:xfrm>
            <a:off x="232596" y="6534590"/>
            <a:ext cx="962659" cy="200975"/>
          </a:xfrm>
          <a:prstGeom prst="rect">
            <a:avLst/>
          </a:prstGeom>
        </p:spPr>
        <p:txBody>
          <a:bodyPr vert="horz" wrap="square" lIns="0" tIns="36407" rIns="0" bIns="0" rtlCol="0">
            <a:spAutoFit/>
          </a:bodyPr>
          <a:lstStyle/>
          <a:p>
            <a:pPr marL="16933" defTabSz="1219170">
              <a:spcBef>
                <a:spcPts val="287"/>
              </a:spcBef>
            </a:pPr>
            <a:r>
              <a:rPr lang="fr-FR" spc="80">
                <a:solidFill>
                  <a:prstClr val="black"/>
                </a:solidFill>
              </a:rPr>
              <a:t>Mon Master</a:t>
            </a:r>
            <a:endParaRPr spc="47" dirty="0">
              <a:solidFill>
                <a:prstClr val="black"/>
              </a:solidFill>
            </a:endParaRPr>
          </a:p>
        </p:txBody>
      </p:sp>
      <p:sp>
        <p:nvSpPr>
          <p:cNvPr id="7" name="object 7"/>
          <p:cNvSpPr txBox="1">
            <a:spLocks noGrp="1"/>
          </p:cNvSpPr>
          <p:nvPr>
            <p:ph type="sldNum" sz="quarter" idx="7"/>
          </p:nvPr>
        </p:nvSpPr>
        <p:spPr>
          <a:xfrm>
            <a:off x="9872303" y="6505679"/>
            <a:ext cx="331045" cy="224058"/>
          </a:xfrm>
          <a:prstGeom prst="rect">
            <a:avLst/>
          </a:prstGeom>
        </p:spPr>
        <p:txBody>
          <a:bodyPr vert="horz" wrap="square" lIns="0" tIns="59267" rIns="0" bIns="0" rtlCol="0">
            <a:spAutoFit/>
          </a:bodyPr>
          <a:lstStyle/>
          <a:p>
            <a:pPr marL="50799" defTabSz="1219170">
              <a:spcBef>
                <a:spcPts val="467"/>
              </a:spcBef>
            </a:pPr>
            <a:fld id="{81D60167-4931-47E6-BA6A-407CBD079E47}" type="slidenum">
              <a:rPr spc="-33" dirty="0">
                <a:solidFill>
                  <a:prstClr val="black"/>
                </a:solidFill>
              </a:rPr>
              <a:pPr marL="50799" defTabSz="1219170">
                <a:spcBef>
                  <a:spcPts val="467"/>
                </a:spcBef>
              </a:pPr>
              <a:t>11</a:t>
            </a:fld>
            <a:endParaRPr spc="-33" dirty="0">
              <a:solidFill>
                <a:prstClr val="black"/>
              </a:solidFill>
            </a:endParaRPr>
          </a:p>
        </p:txBody>
      </p:sp>
      <p:pic>
        <p:nvPicPr>
          <p:cNvPr id="8" name="Image 7">
            <a:extLst>
              <a:ext uri="{FF2B5EF4-FFF2-40B4-BE49-F238E27FC236}">
                <a16:creationId xmlns:a16="http://schemas.microsoft.com/office/drawing/2014/main" id="{D727F7F8-92C1-420D-B088-19A0A66AB0E9}"/>
              </a:ext>
            </a:extLst>
          </p:cNvPr>
          <p:cNvPicPr>
            <a:picLocks noChangeAspect="1"/>
          </p:cNvPicPr>
          <p:nvPr/>
        </p:nvPicPr>
        <p:blipFill rotWithShape="1">
          <a:blip r:embed="rId4">
            <a:extLst>
              <a:ext uri="{28A0092B-C50C-407E-A947-70E740481C1C}">
                <a14:useLocalDpi xmlns:a14="http://schemas.microsoft.com/office/drawing/2010/main" val="0"/>
              </a:ext>
            </a:extLst>
          </a:blip>
          <a:srcRect l="10396" r="16365"/>
          <a:stretch/>
        </p:blipFill>
        <p:spPr>
          <a:xfrm>
            <a:off x="4414346" y="1055755"/>
            <a:ext cx="7605890" cy="5275991"/>
          </a:xfrm>
          <a:prstGeom prst="rect">
            <a:avLst/>
          </a:prstGeom>
          <a:ln w="19050">
            <a:solidFill>
              <a:schemeClr val="accent1">
                <a:lumMod val="60000"/>
                <a:lumOff val="40000"/>
              </a:schemeClr>
            </a:solidFill>
          </a:ln>
        </p:spPr>
      </p:pic>
      <p:sp>
        <p:nvSpPr>
          <p:cNvPr id="9" name="Rectangle 8"/>
          <p:cNvSpPr/>
          <p:nvPr/>
        </p:nvSpPr>
        <p:spPr>
          <a:xfrm>
            <a:off x="7524664" y="1685108"/>
            <a:ext cx="3383280" cy="67926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509091" y="2926080"/>
            <a:ext cx="2375035" cy="1676327"/>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6970836" y="2926080"/>
            <a:ext cx="2403566" cy="783771"/>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6970836" y="3827417"/>
            <a:ext cx="2403566" cy="78377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9461112" y="2931044"/>
            <a:ext cx="2403566" cy="78377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9461112" y="3827416"/>
            <a:ext cx="2403566" cy="78377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4509091" y="4757701"/>
            <a:ext cx="2403566" cy="78377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2" name="Groupe 21"/>
          <p:cNvGrpSpPr/>
          <p:nvPr/>
        </p:nvGrpSpPr>
        <p:grpSpPr>
          <a:xfrm>
            <a:off x="4509091" y="2527513"/>
            <a:ext cx="323193" cy="369332"/>
            <a:chOff x="1891862" y="1426779"/>
            <a:chExt cx="323193" cy="369332"/>
          </a:xfrm>
        </p:grpSpPr>
        <p:sp>
          <p:nvSpPr>
            <p:cNvPr id="23" name="Ellipse 22"/>
            <p:cNvSpPr/>
            <p:nvPr/>
          </p:nvSpPr>
          <p:spPr>
            <a:xfrm>
              <a:off x="1891862" y="1474076"/>
              <a:ext cx="307428" cy="291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1899745" y="1426779"/>
              <a:ext cx="315310" cy="369332"/>
            </a:xfrm>
            <a:prstGeom prst="rect">
              <a:avLst/>
            </a:prstGeom>
            <a:noFill/>
          </p:spPr>
          <p:txBody>
            <a:bodyPr wrap="square" rtlCol="0">
              <a:spAutoFit/>
            </a:bodyPr>
            <a:lstStyle/>
            <a:p>
              <a:r>
                <a:rPr lang="fr-FR" dirty="0"/>
                <a:t>2</a:t>
              </a:r>
            </a:p>
          </p:txBody>
        </p:sp>
      </p:grpSp>
      <p:grpSp>
        <p:nvGrpSpPr>
          <p:cNvPr id="28" name="Groupe 27"/>
          <p:cNvGrpSpPr/>
          <p:nvPr/>
        </p:nvGrpSpPr>
        <p:grpSpPr>
          <a:xfrm>
            <a:off x="6995687" y="2527513"/>
            <a:ext cx="323193" cy="369332"/>
            <a:chOff x="1891862" y="1426779"/>
            <a:chExt cx="323193" cy="369332"/>
          </a:xfrm>
        </p:grpSpPr>
        <p:sp>
          <p:nvSpPr>
            <p:cNvPr id="29" name="Ellipse 28"/>
            <p:cNvSpPr/>
            <p:nvPr/>
          </p:nvSpPr>
          <p:spPr>
            <a:xfrm>
              <a:off x="1891862" y="1474076"/>
              <a:ext cx="307428" cy="291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1899745" y="1426779"/>
              <a:ext cx="315310" cy="369332"/>
            </a:xfrm>
            <a:prstGeom prst="rect">
              <a:avLst/>
            </a:prstGeom>
            <a:noFill/>
          </p:spPr>
          <p:txBody>
            <a:bodyPr wrap="square" rtlCol="0">
              <a:spAutoFit/>
            </a:bodyPr>
            <a:lstStyle/>
            <a:p>
              <a:r>
                <a:rPr lang="fr-FR" dirty="0"/>
                <a:t>3</a:t>
              </a:r>
            </a:p>
          </p:txBody>
        </p:sp>
      </p:grpSp>
      <p:grpSp>
        <p:nvGrpSpPr>
          <p:cNvPr id="31" name="Groupe 30"/>
          <p:cNvGrpSpPr/>
          <p:nvPr/>
        </p:nvGrpSpPr>
        <p:grpSpPr>
          <a:xfrm>
            <a:off x="6916598" y="4645247"/>
            <a:ext cx="481370" cy="369332"/>
            <a:chOff x="1841566" y="1426779"/>
            <a:chExt cx="481370" cy="369332"/>
          </a:xfrm>
        </p:grpSpPr>
        <p:sp>
          <p:nvSpPr>
            <p:cNvPr id="32" name="Ellipse 31"/>
            <p:cNvSpPr/>
            <p:nvPr/>
          </p:nvSpPr>
          <p:spPr>
            <a:xfrm>
              <a:off x="1891862" y="1474076"/>
              <a:ext cx="307428" cy="291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1841566" y="1426779"/>
              <a:ext cx="481370" cy="369332"/>
            </a:xfrm>
            <a:prstGeom prst="rect">
              <a:avLst/>
            </a:prstGeom>
            <a:noFill/>
          </p:spPr>
          <p:txBody>
            <a:bodyPr wrap="square" rtlCol="0">
              <a:spAutoFit/>
            </a:bodyPr>
            <a:lstStyle/>
            <a:p>
              <a:r>
                <a:rPr lang="fr-FR" dirty="0"/>
                <a:t>4</a:t>
              </a:r>
              <a:r>
                <a:rPr lang="fr-FR" sz="900" dirty="0"/>
                <a:t>b</a:t>
              </a:r>
            </a:p>
          </p:txBody>
        </p:sp>
      </p:grpSp>
      <p:grpSp>
        <p:nvGrpSpPr>
          <p:cNvPr id="37" name="Groupe 36"/>
          <p:cNvGrpSpPr/>
          <p:nvPr/>
        </p:nvGrpSpPr>
        <p:grpSpPr>
          <a:xfrm>
            <a:off x="9382285" y="2527513"/>
            <a:ext cx="490018" cy="369332"/>
            <a:chOff x="1833684" y="1426779"/>
            <a:chExt cx="490018" cy="369332"/>
          </a:xfrm>
        </p:grpSpPr>
        <p:sp>
          <p:nvSpPr>
            <p:cNvPr id="38" name="Ellipse 37"/>
            <p:cNvSpPr/>
            <p:nvPr/>
          </p:nvSpPr>
          <p:spPr>
            <a:xfrm>
              <a:off x="1891862" y="1474076"/>
              <a:ext cx="307428" cy="291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p:cNvSpPr txBox="1"/>
            <p:nvPr/>
          </p:nvSpPr>
          <p:spPr>
            <a:xfrm>
              <a:off x="1833684" y="1426779"/>
              <a:ext cx="490018" cy="369332"/>
            </a:xfrm>
            <a:prstGeom prst="rect">
              <a:avLst/>
            </a:prstGeom>
            <a:noFill/>
          </p:spPr>
          <p:txBody>
            <a:bodyPr wrap="square" rtlCol="0">
              <a:spAutoFit/>
            </a:bodyPr>
            <a:lstStyle/>
            <a:p>
              <a:r>
                <a:rPr lang="fr-FR" dirty="0"/>
                <a:t>4</a:t>
              </a:r>
              <a:r>
                <a:rPr lang="fr-FR" sz="1000" dirty="0"/>
                <a:t>a</a:t>
              </a:r>
            </a:p>
          </p:txBody>
        </p:sp>
      </p:grpSp>
      <p:grpSp>
        <p:nvGrpSpPr>
          <p:cNvPr id="40" name="Groupe 39"/>
          <p:cNvGrpSpPr/>
          <p:nvPr/>
        </p:nvGrpSpPr>
        <p:grpSpPr>
          <a:xfrm>
            <a:off x="7467600" y="1289410"/>
            <a:ext cx="323193" cy="369332"/>
            <a:chOff x="1891862" y="1426779"/>
            <a:chExt cx="323193" cy="369332"/>
          </a:xfrm>
        </p:grpSpPr>
        <p:sp>
          <p:nvSpPr>
            <p:cNvPr id="41" name="Ellipse 40"/>
            <p:cNvSpPr/>
            <p:nvPr/>
          </p:nvSpPr>
          <p:spPr>
            <a:xfrm>
              <a:off x="1891862" y="1474076"/>
              <a:ext cx="307428" cy="291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p:cNvSpPr txBox="1"/>
            <p:nvPr/>
          </p:nvSpPr>
          <p:spPr>
            <a:xfrm>
              <a:off x="1899745" y="1426779"/>
              <a:ext cx="315310" cy="369332"/>
            </a:xfrm>
            <a:prstGeom prst="rect">
              <a:avLst/>
            </a:prstGeom>
            <a:noFill/>
          </p:spPr>
          <p:txBody>
            <a:bodyPr wrap="square" rtlCol="0">
              <a:spAutoFit/>
            </a:bodyPr>
            <a:lstStyle/>
            <a:p>
              <a:r>
                <a:rPr lang="fr-FR" dirty="0"/>
                <a:t>1</a:t>
              </a:r>
            </a:p>
          </p:txBody>
        </p:sp>
      </p:grpSp>
      <p:grpSp>
        <p:nvGrpSpPr>
          <p:cNvPr id="46" name="Groupe 45"/>
          <p:cNvGrpSpPr/>
          <p:nvPr/>
        </p:nvGrpSpPr>
        <p:grpSpPr>
          <a:xfrm>
            <a:off x="9382285" y="4645247"/>
            <a:ext cx="490017" cy="369332"/>
            <a:chOff x="1833684" y="1426779"/>
            <a:chExt cx="490017" cy="369332"/>
          </a:xfrm>
        </p:grpSpPr>
        <p:sp>
          <p:nvSpPr>
            <p:cNvPr id="47" name="Ellipse 46"/>
            <p:cNvSpPr/>
            <p:nvPr/>
          </p:nvSpPr>
          <p:spPr>
            <a:xfrm>
              <a:off x="1891862" y="1474076"/>
              <a:ext cx="307428" cy="291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ZoneTexte 47"/>
            <p:cNvSpPr txBox="1"/>
            <p:nvPr/>
          </p:nvSpPr>
          <p:spPr>
            <a:xfrm>
              <a:off x="1833684" y="1426779"/>
              <a:ext cx="490017" cy="369332"/>
            </a:xfrm>
            <a:prstGeom prst="rect">
              <a:avLst/>
            </a:prstGeom>
            <a:noFill/>
          </p:spPr>
          <p:txBody>
            <a:bodyPr wrap="square" rtlCol="0">
              <a:spAutoFit/>
            </a:bodyPr>
            <a:lstStyle/>
            <a:p>
              <a:r>
                <a:rPr lang="fr-FR" dirty="0"/>
                <a:t>4</a:t>
              </a:r>
              <a:r>
                <a:rPr lang="fr-FR" sz="800" dirty="0"/>
                <a:t>c</a:t>
              </a:r>
            </a:p>
          </p:txBody>
        </p:sp>
      </p:grpSp>
      <p:grpSp>
        <p:nvGrpSpPr>
          <p:cNvPr id="52" name="Groupe 51"/>
          <p:cNvGrpSpPr/>
          <p:nvPr/>
        </p:nvGrpSpPr>
        <p:grpSpPr>
          <a:xfrm>
            <a:off x="6912657" y="5137763"/>
            <a:ext cx="489253" cy="369332"/>
            <a:chOff x="1841566" y="1426779"/>
            <a:chExt cx="489253" cy="369332"/>
          </a:xfrm>
        </p:grpSpPr>
        <p:sp>
          <p:nvSpPr>
            <p:cNvPr id="53" name="Ellipse 52"/>
            <p:cNvSpPr/>
            <p:nvPr/>
          </p:nvSpPr>
          <p:spPr>
            <a:xfrm>
              <a:off x="1891862" y="1474076"/>
              <a:ext cx="307428" cy="2916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p:cNvSpPr txBox="1"/>
            <p:nvPr/>
          </p:nvSpPr>
          <p:spPr>
            <a:xfrm>
              <a:off x="1841566" y="1426779"/>
              <a:ext cx="489253" cy="369332"/>
            </a:xfrm>
            <a:prstGeom prst="rect">
              <a:avLst/>
            </a:prstGeom>
            <a:noFill/>
          </p:spPr>
          <p:txBody>
            <a:bodyPr wrap="square" rtlCol="0">
              <a:spAutoFit/>
            </a:bodyPr>
            <a:lstStyle/>
            <a:p>
              <a:r>
                <a:rPr lang="fr-FR" dirty="0"/>
                <a:t>4</a:t>
              </a:r>
              <a:r>
                <a:rPr lang="fr-FR" sz="800" dirty="0"/>
                <a:t>d</a:t>
              </a:r>
            </a:p>
          </p:txBody>
        </p:sp>
      </p:grpSp>
      <p:graphicFrame>
        <p:nvGraphicFramePr>
          <p:cNvPr id="76" name="Tableau 75"/>
          <p:cNvGraphicFramePr>
            <a:graphicFrameLocks noGrp="1"/>
          </p:cNvGraphicFramePr>
          <p:nvPr>
            <p:extLst>
              <p:ext uri="{D42A27DB-BD31-4B8C-83A1-F6EECF244321}">
                <p14:modId xmlns:p14="http://schemas.microsoft.com/office/powerpoint/2010/main" val="2126009378"/>
              </p:ext>
            </p:extLst>
          </p:nvPr>
        </p:nvGraphicFramePr>
        <p:xfrm>
          <a:off x="417359" y="1658742"/>
          <a:ext cx="3753945" cy="3545840"/>
        </p:xfrm>
        <a:graphic>
          <a:graphicData uri="http://schemas.openxmlformats.org/drawingml/2006/table">
            <a:tbl>
              <a:tblPr bandRow="1">
                <a:tableStyleId>{69CF1AB2-1976-4502-BF36-3FF5EA218861}</a:tableStyleId>
              </a:tblPr>
              <a:tblGrid>
                <a:gridCol w="388007">
                  <a:extLst>
                    <a:ext uri="{9D8B030D-6E8A-4147-A177-3AD203B41FA5}">
                      <a16:colId xmlns:a16="http://schemas.microsoft.com/office/drawing/2014/main" val="2054602897"/>
                    </a:ext>
                  </a:extLst>
                </a:gridCol>
                <a:gridCol w="3365938">
                  <a:extLst>
                    <a:ext uri="{9D8B030D-6E8A-4147-A177-3AD203B41FA5}">
                      <a16:colId xmlns:a16="http://schemas.microsoft.com/office/drawing/2014/main" val="2904457709"/>
                    </a:ext>
                  </a:extLst>
                </a:gridCol>
              </a:tblGrid>
              <a:tr h="370840">
                <a:tc>
                  <a:txBody>
                    <a:bodyPr/>
                    <a:lstStyle/>
                    <a:p>
                      <a:pPr algn="ctr"/>
                      <a:r>
                        <a:rPr lang="fr-FR" dirty="0"/>
                        <a:t>1</a:t>
                      </a:r>
                    </a:p>
                  </a:txBody>
                  <a:tcPr anchor="ctr">
                    <a:solidFill>
                      <a:schemeClr val="bg1"/>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sz="1400" dirty="0"/>
                        <a:t>Champ de recherche générale</a:t>
                      </a:r>
                    </a:p>
                  </a:txBody>
                  <a:tcPr anchor="ctr">
                    <a:solidFill>
                      <a:schemeClr val="bg1"/>
                    </a:solidFill>
                  </a:tcPr>
                </a:tc>
                <a:extLst>
                  <a:ext uri="{0D108BD9-81ED-4DB2-BD59-A6C34878D82A}">
                    <a16:rowId xmlns:a16="http://schemas.microsoft.com/office/drawing/2014/main" val="1788310463"/>
                  </a:ext>
                </a:extLst>
              </a:tr>
              <a:tr h="370840">
                <a:tc>
                  <a:txBody>
                    <a:bodyPr/>
                    <a:lstStyle/>
                    <a:p>
                      <a:pPr algn="ctr"/>
                      <a:r>
                        <a:rPr lang="fr-FR" dirty="0"/>
                        <a:t>2</a:t>
                      </a:r>
                    </a:p>
                  </a:txBody>
                  <a:tcPr anchor="ctr">
                    <a:solidFill>
                      <a:schemeClr val="bg1"/>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sz="1400" dirty="0"/>
                        <a:t>Filtres géographiques</a:t>
                      </a:r>
                    </a:p>
                  </a:txBody>
                  <a:tcPr anchor="ctr">
                    <a:solidFill>
                      <a:schemeClr val="bg1"/>
                    </a:solidFill>
                  </a:tcPr>
                </a:tc>
                <a:extLst>
                  <a:ext uri="{0D108BD9-81ED-4DB2-BD59-A6C34878D82A}">
                    <a16:rowId xmlns:a16="http://schemas.microsoft.com/office/drawing/2014/main" val="3637140764"/>
                  </a:ext>
                </a:extLst>
              </a:tr>
              <a:tr h="370840">
                <a:tc>
                  <a:txBody>
                    <a:bodyPr/>
                    <a:lstStyle/>
                    <a:p>
                      <a:pPr algn="ctr"/>
                      <a:r>
                        <a:rPr lang="fr-FR" dirty="0"/>
                        <a:t>3</a:t>
                      </a:r>
                    </a:p>
                  </a:txBody>
                  <a:tcPr anchor="ctr">
                    <a:solidFill>
                      <a:schemeClr val="bg1"/>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sz="1400" dirty="0"/>
                        <a:t>Filtre pour indiquer votre dernier diplôme obtenu ou en cours d’obtention</a:t>
                      </a:r>
                    </a:p>
                  </a:txBody>
                  <a:tcPr anchor="ctr">
                    <a:solidFill>
                      <a:schemeClr val="bg1"/>
                    </a:solidFill>
                  </a:tcPr>
                </a:tc>
                <a:extLst>
                  <a:ext uri="{0D108BD9-81ED-4DB2-BD59-A6C34878D82A}">
                    <a16:rowId xmlns:a16="http://schemas.microsoft.com/office/drawing/2014/main" val="650747909"/>
                  </a:ext>
                </a:extLst>
              </a:tr>
              <a:tr h="370840">
                <a:tc>
                  <a:txBody>
                    <a:bodyPr/>
                    <a:lstStyle/>
                    <a:p>
                      <a:pPr algn="ctr"/>
                      <a:r>
                        <a:rPr lang="fr-FR" dirty="0"/>
                        <a:t>4</a:t>
                      </a:r>
                      <a:r>
                        <a:rPr lang="fr-FR" sz="900" dirty="0"/>
                        <a:t>a</a:t>
                      </a:r>
                      <a:endParaRPr lang="fr-FR" dirty="0"/>
                    </a:p>
                  </a:txBody>
                  <a:tcPr anchor="ctr">
                    <a:solidFill>
                      <a:schemeClr val="bg1"/>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sz="1400" dirty="0"/>
                        <a:t>Filtre pour indiquer la/les mention(s) des formations qui vous intéressent</a:t>
                      </a:r>
                    </a:p>
                  </a:txBody>
                  <a:tcPr anchor="ctr">
                    <a:solidFill>
                      <a:schemeClr val="bg1"/>
                    </a:solidFill>
                  </a:tcPr>
                </a:tc>
                <a:extLst>
                  <a:ext uri="{0D108BD9-81ED-4DB2-BD59-A6C34878D82A}">
                    <a16:rowId xmlns:a16="http://schemas.microsoft.com/office/drawing/2014/main" val="4078710074"/>
                  </a:ext>
                </a:extLst>
              </a:tr>
              <a:tr h="370840">
                <a:tc>
                  <a:txBody>
                    <a:bodyPr/>
                    <a:lstStyle/>
                    <a:p>
                      <a:pPr algn="ctr"/>
                      <a:r>
                        <a:rPr lang="fr-FR" sz="1800" dirty="0"/>
                        <a:t>4</a:t>
                      </a:r>
                      <a:r>
                        <a:rPr lang="fr-FR" sz="800" dirty="0"/>
                        <a:t>b</a:t>
                      </a:r>
                    </a:p>
                  </a:txBody>
                  <a:tcPr anchor="ctr">
                    <a:solidFill>
                      <a:schemeClr val="bg1"/>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sz="1400" dirty="0"/>
                        <a:t>Filtre pour indiquer la/les modalité(s) d’enseignement des formations qui vous intéressent</a:t>
                      </a:r>
                    </a:p>
                  </a:txBody>
                  <a:tcPr anchor="ctr">
                    <a:solidFill>
                      <a:schemeClr val="bg1"/>
                    </a:solidFill>
                  </a:tcPr>
                </a:tc>
                <a:extLst>
                  <a:ext uri="{0D108BD9-81ED-4DB2-BD59-A6C34878D82A}">
                    <a16:rowId xmlns:a16="http://schemas.microsoft.com/office/drawing/2014/main" val="378435840"/>
                  </a:ext>
                </a:extLst>
              </a:tr>
              <a:tr h="370840">
                <a:tc>
                  <a:txBody>
                    <a:bodyPr/>
                    <a:lstStyle/>
                    <a:p>
                      <a:pPr algn="ctr"/>
                      <a:r>
                        <a:rPr lang="fr-FR" dirty="0"/>
                        <a:t>4</a:t>
                      </a:r>
                      <a:r>
                        <a:rPr lang="fr-FR" sz="800" dirty="0"/>
                        <a:t>c</a:t>
                      </a:r>
                    </a:p>
                  </a:txBody>
                  <a:tcPr anchor="ctr">
                    <a:solidFill>
                      <a:schemeClr val="bg1"/>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sz="1400" dirty="0"/>
                        <a:t>Filtre pour indiquer le/les parcours des formations qui vous intéressent</a:t>
                      </a:r>
                    </a:p>
                  </a:txBody>
                  <a:tcPr anchor="ctr">
                    <a:solidFill>
                      <a:schemeClr val="bg1"/>
                    </a:solidFill>
                  </a:tcPr>
                </a:tc>
                <a:extLst>
                  <a:ext uri="{0D108BD9-81ED-4DB2-BD59-A6C34878D82A}">
                    <a16:rowId xmlns:a16="http://schemas.microsoft.com/office/drawing/2014/main" val="3415547562"/>
                  </a:ext>
                </a:extLst>
              </a:tr>
              <a:tr h="370840">
                <a:tc>
                  <a:txBody>
                    <a:bodyPr/>
                    <a:lstStyle/>
                    <a:p>
                      <a:pPr algn="ctr"/>
                      <a:r>
                        <a:rPr lang="fr-FR" dirty="0"/>
                        <a:t>4</a:t>
                      </a:r>
                      <a:r>
                        <a:rPr lang="fr-FR" sz="800" dirty="0"/>
                        <a:t>d</a:t>
                      </a:r>
                    </a:p>
                  </a:txBody>
                  <a:tcPr anchor="ctr">
                    <a:solidFill>
                      <a:schemeClr val="bg1"/>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sz="1400" dirty="0"/>
                        <a:t>Filtre pour indiquer le/les établissements qui vous intéressent</a:t>
                      </a:r>
                    </a:p>
                  </a:txBody>
                  <a:tcPr anchor="ctr">
                    <a:solidFill>
                      <a:schemeClr val="bg1"/>
                    </a:solidFill>
                  </a:tcPr>
                </a:tc>
                <a:extLst>
                  <a:ext uri="{0D108BD9-81ED-4DB2-BD59-A6C34878D82A}">
                    <a16:rowId xmlns:a16="http://schemas.microsoft.com/office/drawing/2014/main" val="1858979139"/>
                  </a:ext>
                </a:extLst>
              </a:tr>
            </a:tbl>
          </a:graphicData>
        </a:graphic>
      </p:graphicFrame>
    </p:spTree>
    <p:extLst>
      <p:ext uri="{BB962C8B-B14F-4D97-AF65-F5344CB8AC3E}">
        <p14:creationId xmlns:p14="http://schemas.microsoft.com/office/powerpoint/2010/main" val="962025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E2B1B1-E220-9907-BDEE-3860678CA787}"/>
              </a:ext>
            </a:extLst>
          </p:cNvPr>
          <p:cNvSpPr>
            <a:spLocks noGrp="1"/>
          </p:cNvSpPr>
          <p:nvPr>
            <p:ph type="title"/>
          </p:nvPr>
        </p:nvSpPr>
        <p:spPr>
          <a:xfrm>
            <a:off x="2694432" y="366419"/>
            <a:ext cx="6803135" cy="369332"/>
          </a:xfrm>
        </p:spPr>
        <p:txBody>
          <a:bodyPr>
            <a:normAutofit fontScale="90000"/>
          </a:bodyPr>
          <a:lstStyle/>
          <a:p>
            <a:pPr algn="ctr"/>
            <a:r>
              <a:rPr lang="fr-FR" sz="2800" b="1" dirty="0">
                <a:latin typeface="Marianne" panose="02000000000000000000" pitchFamily="2" charset="0"/>
              </a:rPr>
              <a:t>Le master enseignement et éducation (M2E)</a:t>
            </a:r>
          </a:p>
        </p:txBody>
      </p:sp>
      <p:pic>
        <p:nvPicPr>
          <p:cNvPr id="5" name="Espace réservé du contenu 4">
            <a:extLst>
              <a:ext uri="{FF2B5EF4-FFF2-40B4-BE49-F238E27FC236}">
                <a16:creationId xmlns:a16="http://schemas.microsoft.com/office/drawing/2014/main" id="{BDFE3952-3937-6015-3F0A-3A721980F2C3}"/>
              </a:ext>
            </a:extLst>
          </p:cNvPr>
          <p:cNvPicPr>
            <a:picLocks noGrp="1" noChangeAspect="1"/>
          </p:cNvPicPr>
          <p:nvPr>
            <p:ph idx="1"/>
          </p:nvPr>
        </p:nvPicPr>
        <p:blipFill>
          <a:blip r:embed="rId3"/>
          <a:stretch>
            <a:fillRect/>
          </a:stretch>
        </p:blipFill>
        <p:spPr>
          <a:xfrm>
            <a:off x="838200" y="1690688"/>
            <a:ext cx="6272840" cy="4351338"/>
          </a:xfrm>
          <a:ln>
            <a:solidFill>
              <a:schemeClr val="accent1">
                <a:lumMod val="60000"/>
                <a:lumOff val="40000"/>
              </a:schemeClr>
            </a:solidFill>
          </a:ln>
        </p:spPr>
      </p:pic>
      <p:sp>
        <p:nvSpPr>
          <p:cNvPr id="7" name="ZoneTexte 6">
            <a:extLst>
              <a:ext uri="{FF2B5EF4-FFF2-40B4-BE49-F238E27FC236}">
                <a16:creationId xmlns:a16="http://schemas.microsoft.com/office/drawing/2014/main" id="{356FA15C-F6A6-AFFF-F856-04B1F6C0850C}"/>
              </a:ext>
            </a:extLst>
          </p:cNvPr>
          <p:cNvSpPr txBox="1"/>
          <p:nvPr/>
        </p:nvSpPr>
        <p:spPr>
          <a:xfrm>
            <a:off x="7374835" y="1690688"/>
            <a:ext cx="4114800" cy="4247317"/>
          </a:xfrm>
          <a:prstGeom prst="rect">
            <a:avLst/>
          </a:prstGeom>
          <a:noFill/>
        </p:spPr>
        <p:txBody>
          <a:bodyPr wrap="square" rtlCol="0">
            <a:spAutoFit/>
          </a:bodyPr>
          <a:lstStyle/>
          <a:p>
            <a:r>
              <a:rPr lang="fr-FR" dirty="0">
                <a:solidFill>
                  <a:srgbClr val="000000"/>
                </a:solidFill>
                <a:latin typeface="Marianne" panose="02000000000000000000" pitchFamily="2" charset="0"/>
              </a:rPr>
              <a:t>Ce </a:t>
            </a:r>
            <a:r>
              <a:rPr lang="fr-FR" b="0" i="0" dirty="0">
                <a:solidFill>
                  <a:srgbClr val="000000"/>
                </a:solidFill>
                <a:effectLst/>
                <a:latin typeface="Marianne" panose="02000000000000000000" pitchFamily="2" charset="0"/>
              </a:rPr>
              <a:t>master </a:t>
            </a:r>
            <a:r>
              <a:rPr lang="fr-FR" b="0" i="0" dirty="0">
                <a:effectLst/>
                <a:latin typeface="Marianne" panose="02000000000000000000" pitchFamily="2" charset="0"/>
              </a:rPr>
              <a:t>prépare aux métiers de l’enseignement et de l’éducation.</a:t>
            </a:r>
          </a:p>
          <a:p>
            <a:endParaRPr lang="fr-FR" dirty="0">
              <a:solidFill>
                <a:srgbClr val="3A3A3A"/>
              </a:solidFill>
              <a:latin typeface="Marianne" panose="02000000000000000000" pitchFamily="2" charset="0"/>
            </a:endParaRPr>
          </a:p>
          <a:p>
            <a:r>
              <a:rPr lang="fr-FR" b="0" i="0" dirty="0">
                <a:solidFill>
                  <a:srgbClr val="000000"/>
                </a:solidFill>
                <a:effectLst/>
                <a:latin typeface="Marianne" panose="02000000000000000000" pitchFamily="2" charset="0"/>
              </a:rPr>
              <a:t>Il est </a:t>
            </a:r>
            <a:r>
              <a:rPr lang="fr-FR" dirty="0">
                <a:solidFill>
                  <a:srgbClr val="000000"/>
                </a:solidFill>
                <a:latin typeface="Marianne" panose="02000000000000000000" pitchFamily="2" charset="0"/>
              </a:rPr>
              <a:t>accessible de droit </a:t>
            </a:r>
            <a:r>
              <a:rPr lang="fr-FR" b="0" i="0" dirty="0">
                <a:solidFill>
                  <a:srgbClr val="000000"/>
                </a:solidFill>
                <a:effectLst/>
                <a:latin typeface="Marianne" panose="02000000000000000000" pitchFamily="2" charset="0"/>
              </a:rPr>
              <a:t>aux lauréats des concours de l'enseignement, mais certains établissements réservent des places aux non-lauréats. </a:t>
            </a:r>
          </a:p>
          <a:p>
            <a:endParaRPr lang="fr-FR" dirty="0">
              <a:solidFill>
                <a:srgbClr val="000000"/>
              </a:solidFill>
              <a:latin typeface="Marianne" panose="02000000000000000000" pitchFamily="2" charset="0"/>
            </a:endParaRPr>
          </a:p>
          <a:p>
            <a:r>
              <a:rPr lang="fr-FR" b="0" i="0" dirty="0">
                <a:solidFill>
                  <a:srgbClr val="000000"/>
                </a:solidFill>
                <a:effectLst/>
                <a:latin typeface="Marianne" panose="02000000000000000000" pitchFamily="2" charset="0"/>
              </a:rPr>
              <a:t>Si vous souhaitez intégrer un master M2E, </a:t>
            </a:r>
            <a:r>
              <a:rPr lang="fr-FR" b="1" i="0" dirty="0">
                <a:solidFill>
                  <a:srgbClr val="000000"/>
                </a:solidFill>
                <a:effectLst/>
                <a:latin typeface="Marianne" panose="02000000000000000000" pitchFamily="2" charset="0"/>
              </a:rPr>
              <a:t>même sans être lauréat du concours</a:t>
            </a:r>
            <a:r>
              <a:rPr lang="fr-FR" b="0" i="0" dirty="0">
                <a:solidFill>
                  <a:srgbClr val="000000"/>
                </a:solidFill>
                <a:effectLst/>
                <a:latin typeface="Marianne" panose="02000000000000000000" pitchFamily="2" charset="0"/>
              </a:rPr>
              <a:t>, </a:t>
            </a:r>
            <a:r>
              <a:rPr lang="fr-FR" i="0" dirty="0">
                <a:solidFill>
                  <a:srgbClr val="000000"/>
                </a:solidFill>
                <a:effectLst/>
                <a:latin typeface="Marianne" panose="02000000000000000000" pitchFamily="2" charset="0"/>
              </a:rPr>
              <a:t>vous devez candidater à cette formation via Mon Master</a:t>
            </a:r>
            <a:r>
              <a:rPr lang="fr-FR" b="1" i="0" dirty="0">
                <a:solidFill>
                  <a:srgbClr val="000000"/>
                </a:solidFill>
                <a:effectLst/>
                <a:latin typeface="Marianne" panose="02000000000000000000" pitchFamily="2" charset="0"/>
              </a:rPr>
              <a:t>.</a:t>
            </a:r>
          </a:p>
          <a:p>
            <a:endParaRPr lang="fr-FR" dirty="0">
              <a:solidFill>
                <a:srgbClr val="000000"/>
              </a:solidFill>
              <a:latin typeface="Marianne" panose="02000000000000000000" pitchFamily="2" charset="0"/>
            </a:endParaRPr>
          </a:p>
        </p:txBody>
      </p:sp>
      <p:pic>
        <p:nvPicPr>
          <p:cNvPr id="3" name="object 4">
            <a:extLst>
              <a:ext uri="{FF2B5EF4-FFF2-40B4-BE49-F238E27FC236}">
                <a16:creationId xmlns:a16="http://schemas.microsoft.com/office/drawing/2014/main" id="{259CECB7-E086-A807-DBA9-082A8B769D7D}"/>
              </a:ext>
            </a:extLst>
          </p:cNvPr>
          <p:cNvPicPr/>
          <p:nvPr/>
        </p:nvPicPr>
        <p:blipFill>
          <a:blip r:embed="rId4" cstate="print"/>
          <a:stretch>
            <a:fillRect/>
          </a:stretch>
        </p:blipFill>
        <p:spPr>
          <a:xfrm>
            <a:off x="10949462" y="124807"/>
            <a:ext cx="1080345" cy="483223"/>
          </a:xfrm>
          <a:prstGeom prst="rect">
            <a:avLst/>
          </a:prstGeom>
        </p:spPr>
      </p:pic>
      <p:sp>
        <p:nvSpPr>
          <p:cNvPr id="4" name="Espace réservé de la date 3">
            <a:extLst>
              <a:ext uri="{FF2B5EF4-FFF2-40B4-BE49-F238E27FC236}">
                <a16:creationId xmlns:a16="http://schemas.microsoft.com/office/drawing/2014/main" id="{237F2EBC-6D97-DD5A-4BF6-82BF0C50B7C9}"/>
              </a:ext>
            </a:extLst>
          </p:cNvPr>
          <p:cNvSpPr>
            <a:spLocks noGrp="1"/>
          </p:cNvSpPr>
          <p:nvPr>
            <p:ph type="dt" sz="half" idx="6"/>
          </p:nvPr>
        </p:nvSpPr>
        <p:spPr/>
        <p:txBody>
          <a:bodyPr/>
          <a:lstStyle/>
          <a:p>
            <a:pPr marL="16933">
              <a:spcBef>
                <a:spcPts val="287"/>
              </a:spcBef>
            </a:pPr>
            <a:fld id="{AEF8CCB5-28F8-43D3-84D3-345E0B45D19D}" type="datetime1">
              <a:rPr lang="fr-FR" spc="60" smtClean="0"/>
              <a:t>20/01/2026</a:t>
            </a:fld>
            <a:endParaRPr lang="fr-FR" spc="60" dirty="0"/>
          </a:p>
        </p:txBody>
      </p:sp>
      <p:sp>
        <p:nvSpPr>
          <p:cNvPr id="6" name="Espace réservé du pied de page 5">
            <a:extLst>
              <a:ext uri="{FF2B5EF4-FFF2-40B4-BE49-F238E27FC236}">
                <a16:creationId xmlns:a16="http://schemas.microsoft.com/office/drawing/2014/main" id="{50A8D5F1-2FD1-6E7B-5259-1B38A12659CD}"/>
              </a:ext>
            </a:extLst>
          </p:cNvPr>
          <p:cNvSpPr>
            <a:spLocks noGrp="1"/>
          </p:cNvSpPr>
          <p:nvPr>
            <p:ph type="ftr" sz="quarter" idx="5"/>
          </p:nvPr>
        </p:nvSpPr>
        <p:spPr/>
        <p:txBody>
          <a:bodyPr/>
          <a:lstStyle/>
          <a:p>
            <a:pPr marL="16933">
              <a:spcBef>
                <a:spcPts val="287"/>
              </a:spcBef>
            </a:pPr>
            <a:r>
              <a:rPr lang="fr-FR" spc="80"/>
              <a:t>Mon Master</a:t>
            </a:r>
            <a:endParaRPr lang="fr-FR" spc="47" dirty="0"/>
          </a:p>
        </p:txBody>
      </p:sp>
      <p:sp>
        <p:nvSpPr>
          <p:cNvPr id="8" name="Espace réservé du numéro de diapositive 7">
            <a:extLst>
              <a:ext uri="{FF2B5EF4-FFF2-40B4-BE49-F238E27FC236}">
                <a16:creationId xmlns:a16="http://schemas.microsoft.com/office/drawing/2014/main" id="{411906AA-6798-6C97-B4E1-8A63C21DA8E5}"/>
              </a:ext>
            </a:extLst>
          </p:cNvPr>
          <p:cNvSpPr>
            <a:spLocks noGrp="1"/>
          </p:cNvSpPr>
          <p:nvPr>
            <p:ph type="sldNum" sz="quarter" idx="7"/>
          </p:nvPr>
        </p:nvSpPr>
        <p:spPr/>
        <p:txBody>
          <a:bodyPr/>
          <a:lstStyle/>
          <a:p>
            <a:pPr marL="50799">
              <a:spcBef>
                <a:spcPts val="467"/>
              </a:spcBef>
            </a:pPr>
            <a:fld id="{81D60167-4931-47E6-BA6A-407CBD079E47}" type="slidenum">
              <a:rPr lang="fr-FR" spc="-33" smtClean="0"/>
              <a:pPr marL="50799">
                <a:spcBef>
                  <a:spcPts val="467"/>
                </a:spcBef>
              </a:pPr>
              <a:t>12</a:t>
            </a:fld>
            <a:endParaRPr lang="fr-FR" spc="-33" dirty="0"/>
          </a:p>
        </p:txBody>
      </p:sp>
    </p:spTree>
    <p:extLst>
      <p:ext uri="{BB962C8B-B14F-4D97-AF65-F5344CB8AC3E}">
        <p14:creationId xmlns:p14="http://schemas.microsoft.com/office/powerpoint/2010/main" val="1219615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7A8437-D16F-62C7-A3FA-361ACA096A60}"/>
              </a:ext>
            </a:extLst>
          </p:cNvPr>
          <p:cNvSpPr>
            <a:spLocks noGrp="1"/>
          </p:cNvSpPr>
          <p:nvPr>
            <p:ph type="title"/>
          </p:nvPr>
        </p:nvSpPr>
        <p:spPr>
          <a:xfrm>
            <a:off x="2694432" y="503166"/>
            <a:ext cx="6803135" cy="369332"/>
          </a:xfrm>
        </p:spPr>
        <p:txBody>
          <a:bodyPr/>
          <a:lstStyle/>
          <a:p>
            <a:pPr algn="ctr"/>
            <a:r>
              <a:rPr lang="fr-FR" dirty="0"/>
              <a:t>Les formations mixtes</a:t>
            </a:r>
          </a:p>
        </p:txBody>
      </p:sp>
      <p:sp>
        <p:nvSpPr>
          <p:cNvPr id="3" name="Espace réservé du texte 2">
            <a:extLst>
              <a:ext uri="{FF2B5EF4-FFF2-40B4-BE49-F238E27FC236}">
                <a16:creationId xmlns:a16="http://schemas.microsoft.com/office/drawing/2014/main" id="{E67AF977-7B4B-1130-B6BD-63290B35DDB2}"/>
              </a:ext>
            </a:extLst>
          </p:cNvPr>
          <p:cNvSpPr>
            <a:spLocks noGrp="1"/>
          </p:cNvSpPr>
          <p:nvPr>
            <p:ph type="body" idx="1"/>
          </p:nvPr>
        </p:nvSpPr>
        <p:spPr>
          <a:xfrm>
            <a:off x="5109890" y="1975802"/>
            <a:ext cx="5977209" cy="3046988"/>
          </a:xfrm>
        </p:spPr>
        <p:txBody>
          <a:bodyPr/>
          <a:lstStyle/>
          <a:p>
            <a:pPr marL="285750" indent="-285750">
              <a:buFont typeface="Arial" panose="020B0604020202020204" pitchFamily="34" charset="0"/>
              <a:buChar char="•"/>
            </a:pPr>
            <a:r>
              <a:rPr lang="fr-FR" sz="1800" dirty="0"/>
              <a:t>Les formations mixtes peuvent être suivies </a:t>
            </a:r>
            <a:r>
              <a:rPr lang="fr-FR" sz="1800" b="1" dirty="0"/>
              <a:t>en alternance ou en classique, selon que vous disposez ou non d’un contrat. </a:t>
            </a:r>
          </a:p>
          <a:p>
            <a:endParaRPr lang="fr-FR" sz="1800" dirty="0"/>
          </a:p>
          <a:p>
            <a:pPr marL="285750" indent="-285750">
              <a:buFont typeface="Arial" panose="020B0604020202020204" pitchFamily="34" charset="0"/>
              <a:buChar char="•"/>
            </a:pPr>
            <a:r>
              <a:rPr lang="fr-FR" sz="1800" dirty="0"/>
              <a:t>Si vous acceptez une proposition d’admission de la part de l’établissement, vous êtes admis en M1.</a:t>
            </a:r>
          </a:p>
          <a:p>
            <a:endParaRPr lang="fr-FR" sz="1800" dirty="0"/>
          </a:p>
          <a:p>
            <a:pPr marL="285750" indent="-285750">
              <a:buFont typeface="Arial" panose="020B0604020202020204" pitchFamily="34" charset="0"/>
              <a:buChar char="•"/>
            </a:pPr>
            <a:r>
              <a:rPr lang="fr-FR" sz="1800" dirty="0"/>
              <a:t>Puis, si vous faites valider par l’établissement, via la plateforme, un contrat ou un certificat d’engagement, vous pourrez suivre la formation en alternance.</a:t>
            </a:r>
          </a:p>
        </p:txBody>
      </p:sp>
      <p:sp>
        <p:nvSpPr>
          <p:cNvPr id="4" name="Espace réservé du pied de page 3">
            <a:extLst>
              <a:ext uri="{FF2B5EF4-FFF2-40B4-BE49-F238E27FC236}">
                <a16:creationId xmlns:a16="http://schemas.microsoft.com/office/drawing/2014/main" id="{3C524928-17F3-0AE0-EBFC-CB41E12E5E3A}"/>
              </a:ext>
            </a:extLst>
          </p:cNvPr>
          <p:cNvSpPr>
            <a:spLocks noGrp="1"/>
          </p:cNvSpPr>
          <p:nvPr>
            <p:ph type="ftr" sz="quarter" idx="5"/>
          </p:nvPr>
        </p:nvSpPr>
        <p:spPr/>
        <p:txBody>
          <a:bodyPr/>
          <a:lstStyle/>
          <a:p>
            <a:pPr marL="16933">
              <a:spcBef>
                <a:spcPts val="287"/>
              </a:spcBef>
            </a:pPr>
            <a:r>
              <a:rPr lang="fr-FR" spc="80"/>
              <a:t>Mon Master</a:t>
            </a:r>
            <a:endParaRPr lang="fr-FR" spc="47" dirty="0"/>
          </a:p>
        </p:txBody>
      </p:sp>
      <p:sp>
        <p:nvSpPr>
          <p:cNvPr id="5" name="Espace réservé de la date 4">
            <a:extLst>
              <a:ext uri="{FF2B5EF4-FFF2-40B4-BE49-F238E27FC236}">
                <a16:creationId xmlns:a16="http://schemas.microsoft.com/office/drawing/2014/main" id="{8E88FBE0-E8AA-FBF9-A455-C94427ECE89D}"/>
              </a:ext>
            </a:extLst>
          </p:cNvPr>
          <p:cNvSpPr>
            <a:spLocks noGrp="1"/>
          </p:cNvSpPr>
          <p:nvPr>
            <p:ph type="dt" sz="half" idx="6"/>
          </p:nvPr>
        </p:nvSpPr>
        <p:spPr/>
        <p:txBody>
          <a:bodyPr/>
          <a:lstStyle/>
          <a:p>
            <a:pPr marL="16933">
              <a:spcBef>
                <a:spcPts val="287"/>
              </a:spcBef>
            </a:pPr>
            <a:fld id="{B30D927C-4343-4EF8-9EB4-2737AE9C021B}" type="datetime1">
              <a:rPr lang="fr-FR" spc="60" smtClean="0"/>
              <a:t>20/01/2026</a:t>
            </a:fld>
            <a:endParaRPr lang="fr-FR" spc="60" dirty="0"/>
          </a:p>
        </p:txBody>
      </p:sp>
      <p:sp>
        <p:nvSpPr>
          <p:cNvPr id="6" name="Espace réservé du numéro de diapositive 5">
            <a:extLst>
              <a:ext uri="{FF2B5EF4-FFF2-40B4-BE49-F238E27FC236}">
                <a16:creationId xmlns:a16="http://schemas.microsoft.com/office/drawing/2014/main" id="{9CACB138-7511-F46C-46DC-D12777A133E9}"/>
              </a:ext>
            </a:extLst>
          </p:cNvPr>
          <p:cNvSpPr>
            <a:spLocks noGrp="1"/>
          </p:cNvSpPr>
          <p:nvPr>
            <p:ph type="sldNum" sz="quarter" idx="7"/>
          </p:nvPr>
        </p:nvSpPr>
        <p:spPr/>
        <p:txBody>
          <a:bodyPr/>
          <a:lstStyle/>
          <a:p>
            <a:pPr marL="50799">
              <a:spcBef>
                <a:spcPts val="467"/>
              </a:spcBef>
            </a:pPr>
            <a:fld id="{81D60167-4931-47E6-BA6A-407CBD079E47}" type="slidenum">
              <a:rPr lang="fr-FR" spc="-33" smtClean="0"/>
              <a:pPr marL="50799">
                <a:spcBef>
                  <a:spcPts val="467"/>
                </a:spcBef>
              </a:pPr>
              <a:t>13</a:t>
            </a:fld>
            <a:endParaRPr lang="fr-FR" spc="-33" dirty="0"/>
          </a:p>
        </p:txBody>
      </p:sp>
      <p:pic>
        <p:nvPicPr>
          <p:cNvPr id="8" name="Image 7">
            <a:extLst>
              <a:ext uri="{FF2B5EF4-FFF2-40B4-BE49-F238E27FC236}">
                <a16:creationId xmlns:a16="http://schemas.microsoft.com/office/drawing/2014/main" id="{001AE70B-0647-0E94-4B88-D24E4F3BF01F}"/>
              </a:ext>
            </a:extLst>
          </p:cNvPr>
          <p:cNvPicPr>
            <a:picLocks noChangeAspect="1"/>
          </p:cNvPicPr>
          <p:nvPr/>
        </p:nvPicPr>
        <p:blipFill>
          <a:blip r:embed="rId3"/>
          <a:stretch>
            <a:fillRect/>
          </a:stretch>
        </p:blipFill>
        <p:spPr>
          <a:xfrm>
            <a:off x="2684415" y="1975802"/>
            <a:ext cx="2176518" cy="4126315"/>
          </a:xfrm>
          <a:prstGeom prst="rect">
            <a:avLst/>
          </a:prstGeom>
          <a:ln>
            <a:solidFill>
              <a:schemeClr val="accent1">
                <a:lumMod val="60000"/>
                <a:lumOff val="40000"/>
              </a:schemeClr>
            </a:solidFill>
          </a:ln>
        </p:spPr>
      </p:pic>
      <p:sp>
        <p:nvSpPr>
          <p:cNvPr id="9" name="ZoneTexte 8">
            <a:extLst>
              <a:ext uri="{FF2B5EF4-FFF2-40B4-BE49-F238E27FC236}">
                <a16:creationId xmlns:a16="http://schemas.microsoft.com/office/drawing/2014/main" id="{BBFBD888-2CF8-B091-81D5-27BF3428C61F}"/>
              </a:ext>
            </a:extLst>
          </p:cNvPr>
          <p:cNvSpPr txBox="1"/>
          <p:nvPr/>
        </p:nvSpPr>
        <p:spPr>
          <a:xfrm>
            <a:off x="329264" y="3886126"/>
            <a:ext cx="1731981" cy="1169551"/>
          </a:xfrm>
          <a:prstGeom prst="rect">
            <a:avLst/>
          </a:prstGeom>
          <a:noFill/>
          <a:ln>
            <a:solidFill>
              <a:schemeClr val="tx1"/>
            </a:solidFill>
          </a:ln>
        </p:spPr>
        <p:txBody>
          <a:bodyPr wrap="square" rtlCol="0">
            <a:spAutoFit/>
          </a:bodyPr>
          <a:lstStyle/>
          <a:p>
            <a:pPr algn="ctr"/>
            <a:r>
              <a:rPr lang="fr-FR" sz="1400" dirty="0"/>
              <a:t>Les formations mixtes sont indiquées par un badge sur la fiche de formation.</a:t>
            </a:r>
          </a:p>
        </p:txBody>
      </p:sp>
      <p:sp>
        <p:nvSpPr>
          <p:cNvPr id="12" name="Flèche : droite 11">
            <a:extLst>
              <a:ext uri="{FF2B5EF4-FFF2-40B4-BE49-F238E27FC236}">
                <a16:creationId xmlns:a16="http://schemas.microsoft.com/office/drawing/2014/main" id="{315CCBDC-5174-DFC3-A179-B8CC3AC678FC}"/>
              </a:ext>
            </a:extLst>
          </p:cNvPr>
          <p:cNvSpPr/>
          <p:nvPr/>
        </p:nvSpPr>
        <p:spPr>
          <a:xfrm>
            <a:off x="2133857" y="4190194"/>
            <a:ext cx="633188" cy="16130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object 4">
            <a:extLst>
              <a:ext uri="{FF2B5EF4-FFF2-40B4-BE49-F238E27FC236}">
                <a16:creationId xmlns:a16="http://schemas.microsoft.com/office/drawing/2014/main" id="{E4EEE72A-C1BE-E113-37A9-54D90EF6584F}"/>
              </a:ext>
            </a:extLst>
          </p:cNvPr>
          <p:cNvPicPr/>
          <p:nvPr/>
        </p:nvPicPr>
        <p:blipFill>
          <a:blip r:embed="rId4" cstate="print"/>
          <a:stretch>
            <a:fillRect/>
          </a:stretch>
        </p:blipFill>
        <p:spPr>
          <a:xfrm>
            <a:off x="10949462" y="124807"/>
            <a:ext cx="1080345" cy="483223"/>
          </a:xfrm>
          <a:prstGeom prst="rect">
            <a:avLst/>
          </a:prstGeom>
        </p:spPr>
      </p:pic>
    </p:spTree>
    <p:extLst>
      <p:ext uri="{BB962C8B-B14F-4D97-AF65-F5344CB8AC3E}">
        <p14:creationId xmlns:p14="http://schemas.microsoft.com/office/powerpoint/2010/main" val="2137303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8A2FC3D9-0A04-E4E4-BACC-B8B8263117CD}"/>
              </a:ext>
            </a:extLst>
          </p:cNvPr>
          <p:cNvPicPr>
            <a:picLocks noChangeAspect="1"/>
          </p:cNvPicPr>
          <p:nvPr/>
        </p:nvPicPr>
        <p:blipFill>
          <a:blip r:embed="rId3"/>
          <a:srcRect l="6531" t="2321" r="6974" b="5419"/>
          <a:stretch/>
        </p:blipFill>
        <p:spPr>
          <a:xfrm>
            <a:off x="1997974" y="2095501"/>
            <a:ext cx="8917898" cy="3987458"/>
          </a:xfrm>
          <a:prstGeom prst="rect">
            <a:avLst/>
          </a:prstGeom>
          <a:ln>
            <a:solidFill>
              <a:schemeClr val="accent1">
                <a:lumMod val="60000"/>
                <a:lumOff val="40000"/>
              </a:schemeClr>
            </a:solidFill>
          </a:ln>
        </p:spPr>
      </p:pic>
      <p:sp>
        <p:nvSpPr>
          <p:cNvPr id="2" name="Titre 1">
            <a:extLst>
              <a:ext uri="{FF2B5EF4-FFF2-40B4-BE49-F238E27FC236}">
                <a16:creationId xmlns:a16="http://schemas.microsoft.com/office/drawing/2014/main" id="{CCCE6E7C-42AB-EDC4-C00F-FA24B8C4E7AF}"/>
              </a:ext>
            </a:extLst>
          </p:cNvPr>
          <p:cNvSpPr>
            <a:spLocks noGrp="1"/>
          </p:cNvSpPr>
          <p:nvPr>
            <p:ph type="title"/>
          </p:nvPr>
        </p:nvSpPr>
        <p:spPr>
          <a:xfrm>
            <a:off x="2694428" y="569469"/>
            <a:ext cx="6803135" cy="369332"/>
          </a:xfrm>
        </p:spPr>
        <p:txBody>
          <a:bodyPr/>
          <a:lstStyle/>
          <a:p>
            <a:pPr algn="ctr"/>
            <a:r>
              <a:rPr lang="fr-FR" dirty="0"/>
              <a:t>Le dossier candidat</a:t>
            </a:r>
          </a:p>
        </p:txBody>
      </p:sp>
      <p:sp>
        <p:nvSpPr>
          <p:cNvPr id="3" name="Espace réservé du texte 2">
            <a:extLst>
              <a:ext uri="{FF2B5EF4-FFF2-40B4-BE49-F238E27FC236}">
                <a16:creationId xmlns:a16="http://schemas.microsoft.com/office/drawing/2014/main" id="{70409526-637A-781D-33F1-882094284906}"/>
              </a:ext>
            </a:extLst>
          </p:cNvPr>
          <p:cNvSpPr>
            <a:spLocks noGrp="1"/>
          </p:cNvSpPr>
          <p:nvPr>
            <p:ph type="body" idx="1"/>
          </p:nvPr>
        </p:nvSpPr>
        <p:spPr>
          <a:xfrm>
            <a:off x="574989" y="1154796"/>
            <a:ext cx="11212643" cy="738664"/>
          </a:xfrm>
        </p:spPr>
        <p:txBody>
          <a:bodyPr/>
          <a:lstStyle/>
          <a:p>
            <a:endParaRPr lang="fr-FR" dirty="0"/>
          </a:p>
          <a:p>
            <a:r>
              <a:rPr lang="fr-FR" dirty="0"/>
              <a:t>Le dossier candidat est simplifié, pour vous permettre de le remplir plus efficacement. </a:t>
            </a:r>
          </a:p>
          <a:p>
            <a:r>
              <a:rPr lang="fr-FR" b="1" dirty="0"/>
              <a:t>Il sera possible de renseigner le dossier candidat dès le 2 février</a:t>
            </a:r>
          </a:p>
        </p:txBody>
      </p:sp>
      <p:sp>
        <p:nvSpPr>
          <p:cNvPr id="4" name="Espace réservé du pied de page 3">
            <a:extLst>
              <a:ext uri="{FF2B5EF4-FFF2-40B4-BE49-F238E27FC236}">
                <a16:creationId xmlns:a16="http://schemas.microsoft.com/office/drawing/2014/main" id="{E0221139-BDFB-3FF8-0555-B4B75988398C}"/>
              </a:ext>
            </a:extLst>
          </p:cNvPr>
          <p:cNvSpPr>
            <a:spLocks noGrp="1"/>
          </p:cNvSpPr>
          <p:nvPr>
            <p:ph type="ftr" sz="quarter" idx="5"/>
          </p:nvPr>
        </p:nvSpPr>
        <p:spPr/>
        <p:txBody>
          <a:bodyPr/>
          <a:lstStyle/>
          <a:p>
            <a:pPr marL="16933">
              <a:spcBef>
                <a:spcPts val="287"/>
              </a:spcBef>
            </a:pPr>
            <a:r>
              <a:rPr lang="fr-FR" spc="80"/>
              <a:t>Mon Master</a:t>
            </a:r>
            <a:endParaRPr lang="fr-FR" spc="47" dirty="0"/>
          </a:p>
        </p:txBody>
      </p:sp>
      <p:sp>
        <p:nvSpPr>
          <p:cNvPr id="5" name="Espace réservé de la date 4">
            <a:extLst>
              <a:ext uri="{FF2B5EF4-FFF2-40B4-BE49-F238E27FC236}">
                <a16:creationId xmlns:a16="http://schemas.microsoft.com/office/drawing/2014/main" id="{5AAD759C-221B-CBAD-92C0-CBFAFA4CAC04}"/>
              </a:ext>
            </a:extLst>
          </p:cNvPr>
          <p:cNvSpPr>
            <a:spLocks noGrp="1"/>
          </p:cNvSpPr>
          <p:nvPr>
            <p:ph type="dt" sz="half" idx="6"/>
          </p:nvPr>
        </p:nvSpPr>
        <p:spPr/>
        <p:txBody>
          <a:bodyPr/>
          <a:lstStyle/>
          <a:p>
            <a:pPr marL="16933">
              <a:spcBef>
                <a:spcPts val="287"/>
              </a:spcBef>
            </a:pPr>
            <a:fld id="{0D1AC7AF-8986-4F87-B4BC-5A1682804560}" type="datetime1">
              <a:rPr lang="fr-FR" spc="60" smtClean="0"/>
              <a:t>20/01/2026</a:t>
            </a:fld>
            <a:endParaRPr lang="fr-FR" spc="60" dirty="0"/>
          </a:p>
        </p:txBody>
      </p:sp>
      <p:sp>
        <p:nvSpPr>
          <p:cNvPr id="6" name="Espace réservé du numéro de diapositive 5">
            <a:extLst>
              <a:ext uri="{FF2B5EF4-FFF2-40B4-BE49-F238E27FC236}">
                <a16:creationId xmlns:a16="http://schemas.microsoft.com/office/drawing/2014/main" id="{3B524708-5815-00BA-62E3-BBF50E923292}"/>
              </a:ext>
            </a:extLst>
          </p:cNvPr>
          <p:cNvSpPr>
            <a:spLocks noGrp="1"/>
          </p:cNvSpPr>
          <p:nvPr>
            <p:ph type="sldNum" sz="quarter" idx="7"/>
          </p:nvPr>
        </p:nvSpPr>
        <p:spPr/>
        <p:txBody>
          <a:bodyPr/>
          <a:lstStyle/>
          <a:p>
            <a:pPr marL="50799">
              <a:spcBef>
                <a:spcPts val="467"/>
              </a:spcBef>
            </a:pPr>
            <a:fld id="{81D60167-4931-47E6-BA6A-407CBD079E47}" type="slidenum">
              <a:rPr lang="fr-FR" spc="-33" smtClean="0"/>
              <a:pPr marL="50799">
                <a:spcBef>
                  <a:spcPts val="467"/>
                </a:spcBef>
              </a:pPr>
              <a:t>14</a:t>
            </a:fld>
            <a:endParaRPr lang="fr-FR" spc="-33" dirty="0"/>
          </a:p>
        </p:txBody>
      </p:sp>
      <p:pic>
        <p:nvPicPr>
          <p:cNvPr id="9" name="object 4">
            <a:extLst>
              <a:ext uri="{FF2B5EF4-FFF2-40B4-BE49-F238E27FC236}">
                <a16:creationId xmlns:a16="http://schemas.microsoft.com/office/drawing/2014/main" id="{7B26848D-2595-36F5-9971-2031EC94B3F1}"/>
              </a:ext>
            </a:extLst>
          </p:cNvPr>
          <p:cNvPicPr/>
          <p:nvPr/>
        </p:nvPicPr>
        <p:blipFill>
          <a:blip r:embed="rId4" cstate="print"/>
          <a:stretch>
            <a:fillRect/>
          </a:stretch>
        </p:blipFill>
        <p:spPr>
          <a:xfrm>
            <a:off x="10939890" y="219653"/>
            <a:ext cx="1080345" cy="483223"/>
          </a:xfrm>
          <a:prstGeom prst="rect">
            <a:avLst/>
          </a:prstGeom>
        </p:spPr>
      </p:pic>
    </p:spTree>
    <p:extLst>
      <p:ext uri="{BB962C8B-B14F-4D97-AF65-F5344CB8AC3E}">
        <p14:creationId xmlns:p14="http://schemas.microsoft.com/office/powerpoint/2010/main" val="1230338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860F16-559D-B366-0932-312DAC73EF15}"/>
              </a:ext>
            </a:extLst>
          </p:cNvPr>
          <p:cNvSpPr>
            <a:spLocks noGrp="1"/>
          </p:cNvSpPr>
          <p:nvPr>
            <p:ph type="title"/>
          </p:nvPr>
        </p:nvSpPr>
        <p:spPr>
          <a:xfrm>
            <a:off x="2127145" y="362189"/>
            <a:ext cx="7937706" cy="369332"/>
          </a:xfrm>
        </p:spPr>
        <p:txBody>
          <a:bodyPr/>
          <a:lstStyle/>
          <a:p>
            <a:pPr algn="ctr"/>
            <a:r>
              <a:rPr lang="fr-FR" dirty="0"/>
              <a:t>Formations mises en favori</a:t>
            </a:r>
          </a:p>
        </p:txBody>
      </p:sp>
      <p:sp>
        <p:nvSpPr>
          <p:cNvPr id="3" name="Espace réservé du texte 2">
            <a:extLst>
              <a:ext uri="{FF2B5EF4-FFF2-40B4-BE49-F238E27FC236}">
                <a16:creationId xmlns:a16="http://schemas.microsoft.com/office/drawing/2014/main" id="{8E8DBCBA-75B3-0D6A-0984-225CBD7CCF19}"/>
              </a:ext>
            </a:extLst>
          </p:cNvPr>
          <p:cNvSpPr>
            <a:spLocks noGrp="1"/>
          </p:cNvSpPr>
          <p:nvPr>
            <p:ph type="body" idx="1"/>
          </p:nvPr>
        </p:nvSpPr>
        <p:spPr>
          <a:xfrm>
            <a:off x="489677" y="2043854"/>
            <a:ext cx="4394295" cy="1723549"/>
          </a:xfrm>
        </p:spPr>
        <p:txBody>
          <a:bodyPr/>
          <a:lstStyle/>
          <a:p>
            <a:r>
              <a:rPr lang="fr-FR" dirty="0"/>
              <a:t>À partir du 2 février 2026, vous pouvez consulter l’intégralité de l’offre de formation pour la rentrée de septembre.</a:t>
            </a:r>
          </a:p>
          <a:p>
            <a:endParaRPr lang="fr-FR" dirty="0"/>
          </a:p>
          <a:p>
            <a:r>
              <a:rPr lang="fr-FR" dirty="0"/>
              <a:t>Les formations peuvent désormais être sauvegardées dans votre compte candidat et accessibles depuis « Voir mes favoris ».</a:t>
            </a:r>
          </a:p>
        </p:txBody>
      </p:sp>
      <p:sp>
        <p:nvSpPr>
          <p:cNvPr id="4" name="Espace réservé du pied de page 3">
            <a:extLst>
              <a:ext uri="{FF2B5EF4-FFF2-40B4-BE49-F238E27FC236}">
                <a16:creationId xmlns:a16="http://schemas.microsoft.com/office/drawing/2014/main" id="{3C32B0FB-9538-F9D7-E106-FBE4580A4015}"/>
              </a:ext>
            </a:extLst>
          </p:cNvPr>
          <p:cNvSpPr>
            <a:spLocks noGrp="1"/>
          </p:cNvSpPr>
          <p:nvPr>
            <p:ph type="ftr" sz="quarter" idx="5"/>
          </p:nvPr>
        </p:nvSpPr>
        <p:spPr/>
        <p:txBody>
          <a:bodyPr/>
          <a:lstStyle/>
          <a:p>
            <a:pPr marL="16933">
              <a:spcBef>
                <a:spcPts val="287"/>
              </a:spcBef>
            </a:pPr>
            <a:r>
              <a:rPr lang="fr-FR" spc="80"/>
              <a:t>Mon Master</a:t>
            </a:r>
            <a:endParaRPr lang="fr-FR" spc="47" dirty="0"/>
          </a:p>
        </p:txBody>
      </p:sp>
      <p:sp>
        <p:nvSpPr>
          <p:cNvPr id="5" name="Espace réservé de la date 4">
            <a:extLst>
              <a:ext uri="{FF2B5EF4-FFF2-40B4-BE49-F238E27FC236}">
                <a16:creationId xmlns:a16="http://schemas.microsoft.com/office/drawing/2014/main" id="{C8A58E85-2458-966A-F264-DF0391161E2F}"/>
              </a:ext>
            </a:extLst>
          </p:cNvPr>
          <p:cNvSpPr>
            <a:spLocks noGrp="1"/>
          </p:cNvSpPr>
          <p:nvPr>
            <p:ph type="dt" sz="half" idx="6"/>
          </p:nvPr>
        </p:nvSpPr>
        <p:spPr/>
        <p:txBody>
          <a:bodyPr/>
          <a:lstStyle/>
          <a:p>
            <a:pPr marL="16933">
              <a:spcBef>
                <a:spcPts val="287"/>
              </a:spcBef>
            </a:pPr>
            <a:fld id="{C4972B6C-4D29-44C5-9160-CE648F4C3D0C}" type="datetime1">
              <a:rPr lang="fr-FR" spc="60" smtClean="0"/>
              <a:t>20/01/2026</a:t>
            </a:fld>
            <a:endParaRPr lang="fr-FR" spc="60" dirty="0"/>
          </a:p>
        </p:txBody>
      </p:sp>
      <p:sp>
        <p:nvSpPr>
          <p:cNvPr id="6" name="Espace réservé du numéro de diapositive 5">
            <a:extLst>
              <a:ext uri="{FF2B5EF4-FFF2-40B4-BE49-F238E27FC236}">
                <a16:creationId xmlns:a16="http://schemas.microsoft.com/office/drawing/2014/main" id="{4D3E48F3-865C-AB98-D15C-DE743E597B08}"/>
              </a:ext>
            </a:extLst>
          </p:cNvPr>
          <p:cNvSpPr>
            <a:spLocks noGrp="1"/>
          </p:cNvSpPr>
          <p:nvPr>
            <p:ph type="sldNum" sz="quarter" idx="7"/>
          </p:nvPr>
        </p:nvSpPr>
        <p:spPr/>
        <p:txBody>
          <a:bodyPr/>
          <a:lstStyle/>
          <a:p>
            <a:pPr marL="50799">
              <a:spcBef>
                <a:spcPts val="467"/>
              </a:spcBef>
            </a:pPr>
            <a:fld id="{81D60167-4931-47E6-BA6A-407CBD079E47}" type="slidenum">
              <a:rPr lang="fr-FR" spc="-33" smtClean="0"/>
              <a:pPr marL="50799">
                <a:spcBef>
                  <a:spcPts val="467"/>
                </a:spcBef>
              </a:pPr>
              <a:t>15</a:t>
            </a:fld>
            <a:endParaRPr lang="fr-FR" spc="-33" dirty="0"/>
          </a:p>
        </p:txBody>
      </p:sp>
      <p:pic>
        <p:nvPicPr>
          <p:cNvPr id="13" name="Image 12">
            <a:extLst>
              <a:ext uri="{FF2B5EF4-FFF2-40B4-BE49-F238E27FC236}">
                <a16:creationId xmlns:a16="http://schemas.microsoft.com/office/drawing/2014/main" id="{3B477CFE-E044-2FED-A019-332BE6497595}"/>
              </a:ext>
            </a:extLst>
          </p:cNvPr>
          <p:cNvPicPr>
            <a:picLocks noChangeAspect="1"/>
          </p:cNvPicPr>
          <p:nvPr/>
        </p:nvPicPr>
        <p:blipFill>
          <a:blip r:embed="rId3"/>
          <a:stretch>
            <a:fillRect/>
          </a:stretch>
        </p:blipFill>
        <p:spPr>
          <a:xfrm>
            <a:off x="5241109" y="991262"/>
            <a:ext cx="5998391" cy="5135218"/>
          </a:xfrm>
          <a:prstGeom prst="rect">
            <a:avLst/>
          </a:prstGeom>
        </p:spPr>
      </p:pic>
      <p:pic>
        <p:nvPicPr>
          <p:cNvPr id="7" name="object 4">
            <a:extLst>
              <a:ext uri="{FF2B5EF4-FFF2-40B4-BE49-F238E27FC236}">
                <a16:creationId xmlns:a16="http://schemas.microsoft.com/office/drawing/2014/main" id="{48146311-DF51-5DEA-70E2-56D3AFD11083}"/>
              </a:ext>
            </a:extLst>
          </p:cNvPr>
          <p:cNvPicPr/>
          <p:nvPr/>
        </p:nvPicPr>
        <p:blipFill>
          <a:blip r:embed="rId4" cstate="print"/>
          <a:stretch>
            <a:fillRect/>
          </a:stretch>
        </p:blipFill>
        <p:spPr>
          <a:xfrm>
            <a:off x="10949462" y="124807"/>
            <a:ext cx="1080345" cy="483223"/>
          </a:xfrm>
          <a:prstGeom prst="rect">
            <a:avLst/>
          </a:prstGeom>
        </p:spPr>
      </p:pic>
      <p:sp>
        <p:nvSpPr>
          <p:cNvPr id="8" name="Rectangle 7">
            <a:extLst>
              <a:ext uri="{FF2B5EF4-FFF2-40B4-BE49-F238E27FC236}">
                <a16:creationId xmlns:a16="http://schemas.microsoft.com/office/drawing/2014/main" id="{71E5CBAA-67AF-D9A2-E698-558535F0C8CA}"/>
              </a:ext>
            </a:extLst>
          </p:cNvPr>
          <p:cNvSpPr/>
          <p:nvPr/>
        </p:nvSpPr>
        <p:spPr>
          <a:xfrm>
            <a:off x="9349335" y="1125014"/>
            <a:ext cx="688490" cy="204396"/>
          </a:xfrm>
          <a:prstGeom prst="rect">
            <a:avLst/>
          </a:prstGeom>
          <a:noFill/>
          <a:ln>
            <a:solidFill>
              <a:srgbClr val="FFC00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14869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A233D7-A563-63EA-8128-ABAB1EB91E29}"/>
              </a:ext>
            </a:extLst>
          </p:cNvPr>
          <p:cNvSpPr>
            <a:spLocks noGrp="1"/>
          </p:cNvSpPr>
          <p:nvPr>
            <p:ph type="title"/>
          </p:nvPr>
        </p:nvSpPr>
        <p:spPr>
          <a:xfrm>
            <a:off x="2652874" y="423364"/>
            <a:ext cx="6886252" cy="369332"/>
          </a:xfrm>
        </p:spPr>
        <p:txBody>
          <a:bodyPr/>
          <a:lstStyle/>
          <a:p>
            <a:pPr algn="ctr"/>
            <a:r>
              <a:rPr lang="fr-FR" dirty="0"/>
              <a:t>Le tableau de bord candidat</a:t>
            </a:r>
          </a:p>
        </p:txBody>
      </p:sp>
      <p:sp>
        <p:nvSpPr>
          <p:cNvPr id="4" name="Espace réservé du pied de page 3">
            <a:extLst>
              <a:ext uri="{FF2B5EF4-FFF2-40B4-BE49-F238E27FC236}">
                <a16:creationId xmlns:a16="http://schemas.microsoft.com/office/drawing/2014/main" id="{1BD78A80-4BAD-AD64-19EB-0807F64EAFAE}"/>
              </a:ext>
            </a:extLst>
          </p:cNvPr>
          <p:cNvSpPr>
            <a:spLocks noGrp="1"/>
          </p:cNvSpPr>
          <p:nvPr>
            <p:ph type="ftr" sz="quarter" idx="5"/>
          </p:nvPr>
        </p:nvSpPr>
        <p:spPr/>
        <p:txBody>
          <a:bodyPr/>
          <a:lstStyle/>
          <a:p>
            <a:pPr marL="16933">
              <a:spcBef>
                <a:spcPts val="287"/>
              </a:spcBef>
            </a:pPr>
            <a:r>
              <a:rPr lang="fr-FR" spc="80"/>
              <a:t>Mon Master</a:t>
            </a:r>
            <a:endParaRPr lang="fr-FR" spc="47" dirty="0"/>
          </a:p>
        </p:txBody>
      </p:sp>
      <p:sp>
        <p:nvSpPr>
          <p:cNvPr id="5" name="Espace réservé de la date 4">
            <a:extLst>
              <a:ext uri="{FF2B5EF4-FFF2-40B4-BE49-F238E27FC236}">
                <a16:creationId xmlns:a16="http://schemas.microsoft.com/office/drawing/2014/main" id="{36CB5A5F-86EF-7B2C-2E9D-AE4BE90A661C}"/>
              </a:ext>
            </a:extLst>
          </p:cNvPr>
          <p:cNvSpPr>
            <a:spLocks noGrp="1"/>
          </p:cNvSpPr>
          <p:nvPr>
            <p:ph type="dt" sz="half" idx="6"/>
          </p:nvPr>
        </p:nvSpPr>
        <p:spPr/>
        <p:txBody>
          <a:bodyPr/>
          <a:lstStyle/>
          <a:p>
            <a:pPr marL="16933">
              <a:spcBef>
                <a:spcPts val="287"/>
              </a:spcBef>
            </a:pPr>
            <a:fld id="{011ADD4D-B301-4D14-B002-816C5A52EE82}" type="datetime1">
              <a:rPr lang="fr-FR" spc="60" smtClean="0"/>
              <a:t>20/01/2026</a:t>
            </a:fld>
            <a:endParaRPr lang="fr-FR" spc="60" dirty="0"/>
          </a:p>
        </p:txBody>
      </p:sp>
      <p:sp>
        <p:nvSpPr>
          <p:cNvPr id="6" name="Espace réservé du numéro de diapositive 5">
            <a:extLst>
              <a:ext uri="{FF2B5EF4-FFF2-40B4-BE49-F238E27FC236}">
                <a16:creationId xmlns:a16="http://schemas.microsoft.com/office/drawing/2014/main" id="{893F700B-915E-20DC-6061-339D62FCE020}"/>
              </a:ext>
            </a:extLst>
          </p:cNvPr>
          <p:cNvSpPr>
            <a:spLocks noGrp="1"/>
          </p:cNvSpPr>
          <p:nvPr>
            <p:ph type="sldNum" sz="quarter" idx="7"/>
          </p:nvPr>
        </p:nvSpPr>
        <p:spPr/>
        <p:txBody>
          <a:bodyPr/>
          <a:lstStyle/>
          <a:p>
            <a:pPr marL="50799">
              <a:spcBef>
                <a:spcPts val="467"/>
              </a:spcBef>
            </a:pPr>
            <a:fld id="{81D60167-4931-47E6-BA6A-407CBD079E47}" type="slidenum">
              <a:rPr lang="fr-FR" spc="-33" smtClean="0"/>
              <a:pPr marL="50799">
                <a:spcBef>
                  <a:spcPts val="467"/>
                </a:spcBef>
              </a:pPr>
              <a:t>16</a:t>
            </a:fld>
            <a:endParaRPr lang="fr-FR" spc="-33" dirty="0"/>
          </a:p>
        </p:txBody>
      </p:sp>
      <p:pic>
        <p:nvPicPr>
          <p:cNvPr id="7" name="object 4">
            <a:extLst>
              <a:ext uri="{FF2B5EF4-FFF2-40B4-BE49-F238E27FC236}">
                <a16:creationId xmlns:a16="http://schemas.microsoft.com/office/drawing/2014/main" id="{AFA52FFF-9AF8-22AC-737C-04D1402F7783}"/>
              </a:ext>
            </a:extLst>
          </p:cNvPr>
          <p:cNvPicPr/>
          <p:nvPr/>
        </p:nvPicPr>
        <p:blipFill>
          <a:blip r:embed="rId3" cstate="print"/>
          <a:stretch>
            <a:fillRect/>
          </a:stretch>
        </p:blipFill>
        <p:spPr>
          <a:xfrm>
            <a:off x="10949462" y="124807"/>
            <a:ext cx="1080345" cy="483223"/>
          </a:xfrm>
          <a:prstGeom prst="rect">
            <a:avLst/>
          </a:prstGeom>
        </p:spPr>
      </p:pic>
      <p:pic>
        <p:nvPicPr>
          <p:cNvPr id="9" name="Image 8">
            <a:extLst>
              <a:ext uri="{FF2B5EF4-FFF2-40B4-BE49-F238E27FC236}">
                <a16:creationId xmlns:a16="http://schemas.microsoft.com/office/drawing/2014/main" id="{5672E9D1-7CE2-C6F2-406E-83899621819F}"/>
              </a:ext>
            </a:extLst>
          </p:cNvPr>
          <p:cNvPicPr>
            <a:picLocks noChangeAspect="1"/>
          </p:cNvPicPr>
          <p:nvPr/>
        </p:nvPicPr>
        <p:blipFill>
          <a:blip r:embed="rId4"/>
          <a:stretch>
            <a:fillRect/>
          </a:stretch>
        </p:blipFill>
        <p:spPr>
          <a:xfrm>
            <a:off x="5276151" y="977051"/>
            <a:ext cx="5631794" cy="5140969"/>
          </a:xfrm>
          <a:prstGeom prst="rect">
            <a:avLst/>
          </a:prstGeom>
          <a:ln>
            <a:solidFill>
              <a:schemeClr val="accent1">
                <a:lumMod val="60000"/>
                <a:lumOff val="40000"/>
              </a:schemeClr>
            </a:solidFill>
          </a:ln>
        </p:spPr>
      </p:pic>
      <p:sp>
        <p:nvSpPr>
          <p:cNvPr id="10" name="Rectangle 9">
            <a:extLst>
              <a:ext uri="{FF2B5EF4-FFF2-40B4-BE49-F238E27FC236}">
                <a16:creationId xmlns:a16="http://schemas.microsoft.com/office/drawing/2014/main" id="{571723EA-809A-A0F2-4815-FC3C7C8EE59F}"/>
              </a:ext>
            </a:extLst>
          </p:cNvPr>
          <p:cNvSpPr/>
          <p:nvPr/>
        </p:nvSpPr>
        <p:spPr>
          <a:xfrm>
            <a:off x="5992009" y="1172584"/>
            <a:ext cx="419549" cy="2259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5CD84C04-5652-F44F-4942-44E081AE08B2}"/>
              </a:ext>
            </a:extLst>
          </p:cNvPr>
          <p:cNvSpPr txBox="1"/>
          <p:nvPr/>
        </p:nvSpPr>
        <p:spPr>
          <a:xfrm>
            <a:off x="713926" y="1224760"/>
            <a:ext cx="3056940" cy="646331"/>
          </a:xfrm>
          <a:prstGeom prst="rect">
            <a:avLst/>
          </a:prstGeom>
          <a:noFill/>
          <a:ln>
            <a:solidFill>
              <a:schemeClr val="tx1"/>
            </a:solidFill>
          </a:ln>
        </p:spPr>
        <p:txBody>
          <a:bodyPr wrap="square" rtlCol="0">
            <a:spAutoFit/>
          </a:bodyPr>
          <a:lstStyle/>
          <a:p>
            <a:r>
              <a:rPr lang="fr-FR" dirty="0"/>
              <a:t>Un rappel de votre numéro de candidat.</a:t>
            </a:r>
          </a:p>
        </p:txBody>
      </p:sp>
      <p:sp>
        <p:nvSpPr>
          <p:cNvPr id="12" name="ZoneTexte 11">
            <a:extLst>
              <a:ext uri="{FF2B5EF4-FFF2-40B4-BE49-F238E27FC236}">
                <a16:creationId xmlns:a16="http://schemas.microsoft.com/office/drawing/2014/main" id="{90374EEA-5F1F-AFB2-63EB-81DE9FB8FD8B}"/>
              </a:ext>
            </a:extLst>
          </p:cNvPr>
          <p:cNvSpPr txBox="1"/>
          <p:nvPr/>
        </p:nvSpPr>
        <p:spPr>
          <a:xfrm>
            <a:off x="713926" y="2401620"/>
            <a:ext cx="3056940" cy="923330"/>
          </a:xfrm>
          <a:prstGeom prst="rect">
            <a:avLst/>
          </a:prstGeom>
          <a:noFill/>
          <a:ln>
            <a:solidFill>
              <a:schemeClr val="tx1"/>
            </a:solidFill>
          </a:ln>
        </p:spPr>
        <p:txBody>
          <a:bodyPr wrap="square" rtlCol="0">
            <a:spAutoFit/>
          </a:bodyPr>
          <a:lstStyle/>
          <a:p>
            <a:r>
              <a:rPr lang="fr-FR" dirty="0"/>
              <a:t>Un rappel de vos candidatures et de leur statut.</a:t>
            </a:r>
          </a:p>
        </p:txBody>
      </p:sp>
      <p:sp>
        <p:nvSpPr>
          <p:cNvPr id="13" name="ZoneTexte 12">
            <a:extLst>
              <a:ext uri="{FF2B5EF4-FFF2-40B4-BE49-F238E27FC236}">
                <a16:creationId xmlns:a16="http://schemas.microsoft.com/office/drawing/2014/main" id="{9A2709C1-732F-F6E9-D72F-A4D8D78D51CB}"/>
              </a:ext>
            </a:extLst>
          </p:cNvPr>
          <p:cNvSpPr txBox="1"/>
          <p:nvPr/>
        </p:nvSpPr>
        <p:spPr>
          <a:xfrm>
            <a:off x="713925" y="4329605"/>
            <a:ext cx="3056940" cy="923330"/>
          </a:xfrm>
          <a:prstGeom prst="rect">
            <a:avLst/>
          </a:prstGeom>
          <a:noFill/>
          <a:ln>
            <a:solidFill>
              <a:schemeClr val="tx1"/>
            </a:solidFill>
          </a:ln>
        </p:spPr>
        <p:txBody>
          <a:bodyPr wrap="square" rtlCol="0">
            <a:spAutoFit/>
          </a:bodyPr>
          <a:lstStyle/>
          <a:p>
            <a:r>
              <a:rPr lang="fr-FR" dirty="0"/>
              <a:t>Un rappel du calendrier, de la phase en cours et des échéances.</a:t>
            </a:r>
          </a:p>
        </p:txBody>
      </p:sp>
      <p:sp>
        <p:nvSpPr>
          <p:cNvPr id="16" name="Flèche : droite 15">
            <a:extLst>
              <a:ext uri="{FF2B5EF4-FFF2-40B4-BE49-F238E27FC236}">
                <a16:creationId xmlns:a16="http://schemas.microsoft.com/office/drawing/2014/main" id="{7A634A9A-DDC7-F978-B63C-F68A99C7C931}"/>
              </a:ext>
            </a:extLst>
          </p:cNvPr>
          <p:cNvSpPr/>
          <p:nvPr/>
        </p:nvSpPr>
        <p:spPr>
          <a:xfrm>
            <a:off x="3899183" y="2796831"/>
            <a:ext cx="938691" cy="13290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Flèche : droite 2">
            <a:extLst>
              <a:ext uri="{FF2B5EF4-FFF2-40B4-BE49-F238E27FC236}">
                <a16:creationId xmlns:a16="http://schemas.microsoft.com/office/drawing/2014/main" id="{4462B36C-4BE7-68CE-B91D-F6F3BF7A15DE}"/>
              </a:ext>
            </a:extLst>
          </p:cNvPr>
          <p:cNvSpPr/>
          <p:nvPr/>
        </p:nvSpPr>
        <p:spPr>
          <a:xfrm>
            <a:off x="3941033" y="1481471"/>
            <a:ext cx="938691" cy="13290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Flèche : droite 7">
            <a:extLst>
              <a:ext uri="{FF2B5EF4-FFF2-40B4-BE49-F238E27FC236}">
                <a16:creationId xmlns:a16="http://schemas.microsoft.com/office/drawing/2014/main" id="{97C96E08-0E1C-E899-8744-C55705C27602}"/>
              </a:ext>
            </a:extLst>
          </p:cNvPr>
          <p:cNvSpPr/>
          <p:nvPr/>
        </p:nvSpPr>
        <p:spPr>
          <a:xfrm>
            <a:off x="3941033" y="4791270"/>
            <a:ext cx="938691" cy="13290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61149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50888" y="3022914"/>
            <a:ext cx="10139512" cy="1331262"/>
          </a:xfrm>
          <a:prstGeom prst="rect">
            <a:avLst/>
          </a:prstGeom>
        </p:spPr>
        <p:txBody>
          <a:bodyPr vert="horz" wrap="square" lIns="0" tIns="17780" rIns="0" bIns="0" rtlCol="0">
            <a:spAutoFit/>
          </a:bodyPr>
          <a:lstStyle/>
          <a:p>
            <a:pPr marL="16933" algn="ctr">
              <a:spcBef>
                <a:spcPts val="140"/>
              </a:spcBef>
            </a:pPr>
            <a:r>
              <a:rPr lang="fr-FR" sz="4267" spc="-220" dirty="0"/>
              <a:t>Le portail d’information en quelques images</a:t>
            </a:r>
            <a:endParaRPr sz="4267" dirty="0"/>
          </a:p>
        </p:txBody>
      </p:sp>
      <p:pic>
        <p:nvPicPr>
          <p:cNvPr id="3" name="object 3"/>
          <p:cNvPicPr/>
          <p:nvPr/>
        </p:nvPicPr>
        <p:blipFill>
          <a:blip r:embed="rId3" cstate="print"/>
          <a:stretch>
            <a:fillRect/>
          </a:stretch>
        </p:blipFill>
        <p:spPr>
          <a:xfrm>
            <a:off x="349806" y="2188107"/>
            <a:ext cx="1335572" cy="3000877"/>
          </a:xfrm>
          <a:prstGeom prst="rect">
            <a:avLst/>
          </a:prstGeom>
        </p:spPr>
      </p:pic>
      <p:sp>
        <p:nvSpPr>
          <p:cNvPr id="4" name="object 4"/>
          <p:cNvSpPr txBox="1">
            <a:spLocks noGrp="1"/>
          </p:cNvSpPr>
          <p:nvPr>
            <p:ph type="dt" sz="half" idx="6"/>
          </p:nvPr>
        </p:nvSpPr>
        <p:spPr>
          <a:xfrm>
            <a:off x="10769601" y="6487041"/>
            <a:ext cx="1018031" cy="200975"/>
          </a:xfrm>
          <a:prstGeom prst="rect">
            <a:avLst/>
          </a:prstGeom>
        </p:spPr>
        <p:txBody>
          <a:bodyPr vert="horz" wrap="square" lIns="0" tIns="36407" rIns="0" bIns="0" rtlCol="0">
            <a:spAutoFit/>
          </a:bodyPr>
          <a:lstStyle/>
          <a:p>
            <a:pPr marL="16933" defTabSz="1219170">
              <a:spcBef>
                <a:spcPts val="287"/>
              </a:spcBef>
            </a:pPr>
            <a:fld id="{7AD0AD9B-18AE-4B47-B395-DE1D3D572D89}" type="datetime1">
              <a:rPr lang="fr-FR" spc="60" smtClean="0">
                <a:solidFill>
                  <a:prstClr val="black"/>
                </a:solidFill>
              </a:rPr>
              <a:t>20/01/2026</a:t>
            </a:fld>
            <a:endParaRPr lang="fr-FR" spc="60" dirty="0">
              <a:solidFill>
                <a:prstClr val="black"/>
              </a:solidFill>
            </a:endParaRPr>
          </a:p>
        </p:txBody>
      </p:sp>
      <p:sp>
        <p:nvSpPr>
          <p:cNvPr id="5" name="object 5"/>
          <p:cNvSpPr txBox="1">
            <a:spLocks noGrp="1"/>
          </p:cNvSpPr>
          <p:nvPr>
            <p:ph type="ftr" sz="quarter" idx="5"/>
          </p:nvPr>
        </p:nvSpPr>
        <p:spPr>
          <a:xfrm>
            <a:off x="232596" y="6534590"/>
            <a:ext cx="962659" cy="200975"/>
          </a:xfrm>
          <a:prstGeom prst="rect">
            <a:avLst/>
          </a:prstGeom>
        </p:spPr>
        <p:txBody>
          <a:bodyPr vert="horz" wrap="square" lIns="0" tIns="36407" rIns="0" bIns="0" rtlCol="0">
            <a:spAutoFit/>
          </a:bodyPr>
          <a:lstStyle/>
          <a:p>
            <a:pPr marL="16933" defTabSz="1219170">
              <a:spcBef>
                <a:spcPts val="287"/>
              </a:spcBef>
            </a:pPr>
            <a:r>
              <a:rPr lang="fr-FR" spc="80">
                <a:solidFill>
                  <a:prstClr val="black"/>
                </a:solidFill>
              </a:rPr>
              <a:t>Mon Master</a:t>
            </a:r>
            <a:endParaRPr spc="47" dirty="0">
              <a:solidFill>
                <a:prstClr val="black"/>
              </a:solidFill>
            </a:endParaRPr>
          </a:p>
        </p:txBody>
      </p:sp>
      <p:sp>
        <p:nvSpPr>
          <p:cNvPr id="6" name="object 6"/>
          <p:cNvSpPr txBox="1">
            <a:spLocks noGrp="1"/>
          </p:cNvSpPr>
          <p:nvPr>
            <p:ph type="sldNum" sz="quarter" idx="7"/>
          </p:nvPr>
        </p:nvSpPr>
        <p:spPr>
          <a:xfrm>
            <a:off x="9872303" y="6505679"/>
            <a:ext cx="331045" cy="224058"/>
          </a:xfrm>
          <a:prstGeom prst="rect">
            <a:avLst/>
          </a:prstGeom>
        </p:spPr>
        <p:txBody>
          <a:bodyPr vert="horz" wrap="square" lIns="0" tIns="59267" rIns="0" bIns="0" rtlCol="0">
            <a:spAutoFit/>
          </a:bodyPr>
          <a:lstStyle/>
          <a:p>
            <a:pPr marL="50799" defTabSz="1219170">
              <a:spcBef>
                <a:spcPts val="467"/>
              </a:spcBef>
            </a:pPr>
            <a:fld id="{81D60167-4931-47E6-BA6A-407CBD079E47}" type="slidenum">
              <a:rPr spc="-33" dirty="0">
                <a:solidFill>
                  <a:prstClr val="black"/>
                </a:solidFill>
              </a:rPr>
              <a:pPr marL="50799" defTabSz="1219170">
                <a:spcBef>
                  <a:spcPts val="467"/>
                </a:spcBef>
              </a:pPr>
              <a:t>17</a:t>
            </a:fld>
            <a:endParaRPr spc="-33" dirty="0">
              <a:solidFill>
                <a:prstClr val="black"/>
              </a:solidFill>
            </a:endParaRPr>
          </a:p>
        </p:txBody>
      </p:sp>
    </p:spTree>
    <p:extLst>
      <p:ext uri="{BB962C8B-B14F-4D97-AF65-F5344CB8AC3E}">
        <p14:creationId xmlns:p14="http://schemas.microsoft.com/office/powerpoint/2010/main" val="214443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85926" y="258761"/>
            <a:ext cx="9115424" cy="387286"/>
          </a:xfrm>
          <a:prstGeom prst="rect">
            <a:avLst/>
          </a:prstGeom>
        </p:spPr>
        <p:txBody>
          <a:bodyPr vert="horz" wrap="square" lIns="0" tIns="17780" rIns="0" bIns="0" rtlCol="0">
            <a:spAutoFit/>
          </a:bodyPr>
          <a:lstStyle/>
          <a:p>
            <a:pPr marL="16933" algn="ctr">
              <a:spcBef>
                <a:spcPts val="140"/>
              </a:spcBef>
            </a:pPr>
            <a:r>
              <a:rPr lang="fr-FR" dirty="0">
                <a:cs typeface="Tahoma"/>
              </a:rPr>
              <a:t>Informations sur la formation </a:t>
            </a:r>
          </a:p>
        </p:txBody>
      </p:sp>
      <p:pic>
        <p:nvPicPr>
          <p:cNvPr id="4" name="object 4"/>
          <p:cNvPicPr/>
          <p:nvPr/>
        </p:nvPicPr>
        <p:blipFill>
          <a:blip r:embed="rId3" cstate="print"/>
          <a:stretch>
            <a:fillRect/>
          </a:stretch>
        </p:blipFill>
        <p:spPr>
          <a:xfrm>
            <a:off x="10939890" y="219653"/>
            <a:ext cx="1080345" cy="483223"/>
          </a:xfrm>
          <a:prstGeom prst="rect">
            <a:avLst/>
          </a:prstGeom>
        </p:spPr>
      </p:pic>
      <p:sp>
        <p:nvSpPr>
          <p:cNvPr id="5" name="object 5"/>
          <p:cNvSpPr txBox="1">
            <a:spLocks noGrp="1"/>
          </p:cNvSpPr>
          <p:nvPr>
            <p:ph type="dt" sz="half" idx="6"/>
          </p:nvPr>
        </p:nvSpPr>
        <p:spPr>
          <a:xfrm>
            <a:off x="10907944" y="6505679"/>
            <a:ext cx="1112291" cy="200975"/>
          </a:xfrm>
          <a:prstGeom prst="rect">
            <a:avLst/>
          </a:prstGeom>
        </p:spPr>
        <p:txBody>
          <a:bodyPr vert="horz" wrap="square" lIns="0" tIns="36407" rIns="0" bIns="0" rtlCol="0">
            <a:spAutoFit/>
          </a:bodyPr>
          <a:lstStyle/>
          <a:p>
            <a:pPr marL="16933">
              <a:spcBef>
                <a:spcPts val="287"/>
              </a:spcBef>
            </a:pPr>
            <a:fld id="{960D0F30-81CB-4CD0-83AC-97052E70043F}" type="datetime1">
              <a:rPr lang="fr-FR" spc="60" smtClean="0"/>
              <a:t>20/01/2026</a:t>
            </a:fld>
            <a:endParaRPr spc="60" dirty="0"/>
          </a:p>
        </p:txBody>
      </p:sp>
      <p:sp>
        <p:nvSpPr>
          <p:cNvPr id="6" name="object 6"/>
          <p:cNvSpPr txBox="1">
            <a:spLocks noGrp="1"/>
          </p:cNvSpPr>
          <p:nvPr>
            <p:ph type="ftr" sz="quarter" idx="5"/>
          </p:nvPr>
        </p:nvSpPr>
        <p:spPr>
          <a:xfrm>
            <a:off x="232596" y="6534590"/>
            <a:ext cx="962659" cy="200975"/>
          </a:xfrm>
          <a:prstGeom prst="rect">
            <a:avLst/>
          </a:prstGeom>
        </p:spPr>
        <p:txBody>
          <a:bodyPr vert="horz" wrap="square" lIns="0" tIns="36407" rIns="0" bIns="0" rtlCol="0">
            <a:spAutoFit/>
          </a:bodyPr>
          <a:lstStyle/>
          <a:p>
            <a:pPr marL="16933">
              <a:spcBef>
                <a:spcPts val="287"/>
              </a:spcBef>
            </a:pPr>
            <a:r>
              <a:rPr lang="fr-FR" spc="80"/>
              <a:t>Mon Master</a:t>
            </a:r>
            <a:endParaRPr spc="47" dirty="0"/>
          </a:p>
        </p:txBody>
      </p:sp>
      <p:sp>
        <p:nvSpPr>
          <p:cNvPr id="7" name="object 7"/>
          <p:cNvSpPr txBox="1">
            <a:spLocks noGrp="1"/>
          </p:cNvSpPr>
          <p:nvPr>
            <p:ph type="sldNum" sz="quarter" idx="7"/>
          </p:nvPr>
        </p:nvSpPr>
        <p:spPr>
          <a:xfrm>
            <a:off x="9872303" y="6505679"/>
            <a:ext cx="331045" cy="224058"/>
          </a:xfrm>
          <a:prstGeom prst="rect">
            <a:avLst/>
          </a:prstGeom>
        </p:spPr>
        <p:txBody>
          <a:bodyPr vert="horz" wrap="square" lIns="0" tIns="59267" rIns="0" bIns="0" rtlCol="0">
            <a:spAutoFit/>
          </a:bodyPr>
          <a:lstStyle/>
          <a:p>
            <a:pPr marL="50799">
              <a:spcBef>
                <a:spcPts val="467"/>
              </a:spcBef>
            </a:pPr>
            <a:fld id="{81D60167-4931-47E6-BA6A-407CBD079E47}" type="slidenum">
              <a:rPr spc="-33" dirty="0"/>
              <a:pPr marL="50799">
                <a:spcBef>
                  <a:spcPts val="467"/>
                </a:spcBef>
              </a:pPr>
              <a:t>18</a:t>
            </a:fld>
            <a:endParaRPr spc="-33" dirty="0"/>
          </a:p>
        </p:txBody>
      </p:sp>
      <p:pic>
        <p:nvPicPr>
          <p:cNvPr id="19" name="Image 18">
            <a:extLst>
              <a:ext uri="{FF2B5EF4-FFF2-40B4-BE49-F238E27FC236}">
                <a16:creationId xmlns:a16="http://schemas.microsoft.com/office/drawing/2014/main" id="{7A10A99A-01AB-42CB-B552-935A30884E02}"/>
              </a:ext>
            </a:extLst>
          </p:cNvPr>
          <p:cNvPicPr>
            <a:picLocks noChangeAspect="1"/>
          </p:cNvPicPr>
          <p:nvPr/>
        </p:nvPicPr>
        <p:blipFill>
          <a:blip r:embed="rId4"/>
          <a:stretch>
            <a:fillRect/>
          </a:stretch>
        </p:blipFill>
        <p:spPr>
          <a:xfrm>
            <a:off x="595424" y="866428"/>
            <a:ext cx="2721934" cy="5487911"/>
          </a:xfrm>
          <a:prstGeom prst="rect">
            <a:avLst/>
          </a:prstGeom>
          <a:ln>
            <a:solidFill>
              <a:schemeClr val="accent1"/>
            </a:solidFill>
          </a:ln>
        </p:spPr>
      </p:pic>
      <p:cxnSp>
        <p:nvCxnSpPr>
          <p:cNvPr id="10" name="Connecteur droit avec flèche 9"/>
          <p:cNvCxnSpPr/>
          <p:nvPr/>
        </p:nvCxnSpPr>
        <p:spPr>
          <a:xfrm flipH="1">
            <a:off x="3006269" y="5385750"/>
            <a:ext cx="968275" cy="316"/>
          </a:xfrm>
          <a:prstGeom prst="straightConnector1">
            <a:avLst/>
          </a:prstGeom>
          <a:ln w="1905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a:off x="2671812" y="1651808"/>
            <a:ext cx="1302732" cy="0"/>
          </a:xfrm>
          <a:prstGeom prst="straightConnector1">
            <a:avLst/>
          </a:prstGeom>
          <a:ln w="1905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H="1">
            <a:off x="2339163" y="2651381"/>
            <a:ext cx="1635381" cy="6252"/>
          </a:xfrm>
          <a:prstGeom prst="straightConnector1">
            <a:avLst/>
          </a:prstGeom>
          <a:ln w="1905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flipH="1">
            <a:off x="1871330" y="3874617"/>
            <a:ext cx="2103214" cy="70798"/>
          </a:xfrm>
          <a:prstGeom prst="straightConnector1">
            <a:avLst/>
          </a:prstGeom>
          <a:ln w="1905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flipH="1">
            <a:off x="2200940" y="3905267"/>
            <a:ext cx="1791216" cy="298914"/>
          </a:xfrm>
          <a:prstGeom prst="straightConnector1">
            <a:avLst/>
          </a:prstGeom>
          <a:ln w="1905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a:stCxn id="69" idx="1"/>
          </p:cNvCxnSpPr>
          <p:nvPr/>
        </p:nvCxnSpPr>
        <p:spPr>
          <a:xfrm flipH="1">
            <a:off x="2965467" y="3899785"/>
            <a:ext cx="1009077" cy="523892"/>
          </a:xfrm>
          <a:prstGeom prst="straightConnector1">
            <a:avLst/>
          </a:prstGeom>
          <a:ln w="1905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p:nvPr/>
        </p:nvCxnSpPr>
        <p:spPr>
          <a:xfrm flipH="1">
            <a:off x="2849526" y="5711717"/>
            <a:ext cx="1125018" cy="205082"/>
          </a:xfrm>
          <a:prstGeom prst="straightConnector1">
            <a:avLst/>
          </a:prstGeom>
          <a:ln w="1905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p:nvPr/>
        </p:nvCxnSpPr>
        <p:spPr>
          <a:xfrm flipH="1">
            <a:off x="1871330" y="4982750"/>
            <a:ext cx="2103214" cy="11213"/>
          </a:xfrm>
          <a:prstGeom prst="straightConnector1">
            <a:avLst/>
          </a:prstGeom>
          <a:ln w="1905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p:nvPr/>
        </p:nvCxnSpPr>
        <p:spPr>
          <a:xfrm flipH="1">
            <a:off x="2667746" y="3260345"/>
            <a:ext cx="1324411" cy="11560"/>
          </a:xfrm>
          <a:prstGeom prst="straightConnector1">
            <a:avLst/>
          </a:prstGeom>
          <a:ln w="1905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5" name="ZoneTexte 64"/>
          <p:cNvSpPr txBox="1"/>
          <p:nvPr/>
        </p:nvSpPr>
        <p:spPr>
          <a:xfrm>
            <a:off x="3974544" y="1538880"/>
            <a:ext cx="7636209" cy="276999"/>
          </a:xfrm>
          <a:prstGeom prst="rect">
            <a:avLst/>
          </a:prstGeom>
          <a:ln w="6350" cap="rnd">
            <a:solidFill>
              <a:schemeClr val="accent1">
                <a:alpha val="76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200" dirty="0"/>
              <a:t>Le logo de l’établissement qui dispense la formation</a:t>
            </a:r>
          </a:p>
        </p:txBody>
      </p:sp>
      <p:sp>
        <p:nvSpPr>
          <p:cNvPr id="67" name="ZoneTexte 66"/>
          <p:cNvSpPr txBox="1"/>
          <p:nvPr/>
        </p:nvSpPr>
        <p:spPr>
          <a:xfrm>
            <a:off x="3974543" y="2505189"/>
            <a:ext cx="7636209" cy="276999"/>
          </a:xfrm>
          <a:prstGeom prst="rect">
            <a:avLst/>
          </a:prstGeom>
          <a:ln w="6350" cap="rnd">
            <a:solidFill>
              <a:schemeClr val="accent1">
                <a:alpha val="76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200" dirty="0"/>
              <a:t>La mention de la formation</a:t>
            </a:r>
          </a:p>
        </p:txBody>
      </p:sp>
      <p:sp>
        <p:nvSpPr>
          <p:cNvPr id="68" name="ZoneTexte 67"/>
          <p:cNvSpPr txBox="1"/>
          <p:nvPr/>
        </p:nvSpPr>
        <p:spPr>
          <a:xfrm>
            <a:off x="3974543" y="3140442"/>
            <a:ext cx="7636209" cy="276999"/>
          </a:xfrm>
          <a:prstGeom prst="rect">
            <a:avLst/>
          </a:prstGeom>
          <a:ln w="6350" cap="rnd">
            <a:solidFill>
              <a:schemeClr val="accent1">
                <a:alpha val="76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200" dirty="0"/>
              <a:t>Le parcours de la formation</a:t>
            </a:r>
          </a:p>
        </p:txBody>
      </p:sp>
      <p:sp>
        <p:nvSpPr>
          <p:cNvPr id="69" name="ZoneTexte 68"/>
          <p:cNvSpPr txBox="1"/>
          <p:nvPr/>
        </p:nvSpPr>
        <p:spPr>
          <a:xfrm>
            <a:off x="3974544" y="3761285"/>
            <a:ext cx="7636209" cy="276999"/>
          </a:xfrm>
          <a:prstGeom prst="rect">
            <a:avLst/>
          </a:prstGeom>
          <a:ln w="6350" cap="rnd">
            <a:solidFill>
              <a:schemeClr val="accent1">
                <a:alpha val="76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200" dirty="0"/>
              <a:t>La modalité d’enseignement pour cette formation</a:t>
            </a:r>
          </a:p>
        </p:txBody>
      </p:sp>
      <p:sp>
        <p:nvSpPr>
          <p:cNvPr id="70" name="ZoneTexte 69"/>
          <p:cNvSpPr txBox="1"/>
          <p:nvPr/>
        </p:nvSpPr>
        <p:spPr>
          <a:xfrm>
            <a:off x="3974544" y="4171353"/>
            <a:ext cx="7636209" cy="276999"/>
          </a:xfrm>
          <a:prstGeom prst="rect">
            <a:avLst/>
          </a:prstGeom>
          <a:ln w="6350" cap="rnd">
            <a:solidFill>
              <a:schemeClr val="accent1">
                <a:alpha val="76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200" dirty="0"/>
              <a:t>Les capacités d’accueil : les places disponibles dans cette formation</a:t>
            </a:r>
          </a:p>
        </p:txBody>
      </p:sp>
      <p:sp>
        <p:nvSpPr>
          <p:cNvPr id="71" name="ZoneTexte 70"/>
          <p:cNvSpPr txBox="1"/>
          <p:nvPr/>
        </p:nvSpPr>
        <p:spPr>
          <a:xfrm>
            <a:off x="3974544" y="4622565"/>
            <a:ext cx="7636209" cy="461665"/>
          </a:xfrm>
          <a:prstGeom prst="rect">
            <a:avLst/>
          </a:prstGeom>
          <a:ln w="6350" cap="rnd">
            <a:solidFill>
              <a:schemeClr val="accent1">
                <a:alpha val="76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200" dirty="0"/>
              <a:t>Le taux d’accès lors de la campagne précédente (le rapport entre le rang de classement du dernier candidat appelé pour entrer dans la formation et le nombre de candidatures dans la formation)</a:t>
            </a:r>
          </a:p>
        </p:txBody>
      </p:sp>
      <p:sp>
        <p:nvSpPr>
          <p:cNvPr id="72" name="ZoneTexte 71"/>
          <p:cNvSpPr txBox="1"/>
          <p:nvPr/>
        </p:nvSpPr>
        <p:spPr>
          <a:xfrm>
            <a:off x="3974544" y="5210780"/>
            <a:ext cx="7636209" cy="276999"/>
          </a:xfrm>
          <a:prstGeom prst="rect">
            <a:avLst/>
          </a:prstGeom>
          <a:ln w="6350" cap="rnd">
            <a:solidFill>
              <a:schemeClr val="accent1">
                <a:alpha val="76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200" dirty="0"/>
              <a:t>Le lieu où est dispensée la formation</a:t>
            </a:r>
          </a:p>
        </p:txBody>
      </p:sp>
      <p:sp>
        <p:nvSpPr>
          <p:cNvPr id="73" name="ZoneTexte 72"/>
          <p:cNvSpPr txBox="1"/>
          <p:nvPr/>
        </p:nvSpPr>
        <p:spPr>
          <a:xfrm>
            <a:off x="3974544" y="5584954"/>
            <a:ext cx="7636209" cy="276999"/>
          </a:xfrm>
          <a:prstGeom prst="rect">
            <a:avLst/>
          </a:prstGeom>
          <a:ln w="6350" cap="rnd">
            <a:solidFill>
              <a:schemeClr val="accent1">
                <a:alpha val="76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200" dirty="0"/>
              <a:t>Le bouton « Ajouter aux favoris »</a:t>
            </a:r>
          </a:p>
        </p:txBody>
      </p:sp>
      <p:sp>
        <p:nvSpPr>
          <p:cNvPr id="74" name="ZoneTexte 73"/>
          <p:cNvSpPr txBox="1"/>
          <p:nvPr/>
        </p:nvSpPr>
        <p:spPr>
          <a:xfrm>
            <a:off x="3974544" y="6003328"/>
            <a:ext cx="7636209" cy="276999"/>
          </a:xfrm>
          <a:prstGeom prst="rect">
            <a:avLst/>
          </a:prstGeom>
          <a:ln w="6350" cap="rnd">
            <a:solidFill>
              <a:schemeClr val="accent1">
                <a:alpha val="76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200" dirty="0"/>
              <a:t>Le bouton « En savoir plus », pour accéder à la fiche détaillée de la formation</a:t>
            </a:r>
          </a:p>
        </p:txBody>
      </p:sp>
      <p:cxnSp>
        <p:nvCxnSpPr>
          <p:cNvPr id="88" name="Connecteur droit avec flèche 87"/>
          <p:cNvCxnSpPr>
            <a:stCxn id="70" idx="1"/>
          </p:cNvCxnSpPr>
          <p:nvPr/>
        </p:nvCxnSpPr>
        <p:spPr>
          <a:xfrm flipH="1">
            <a:off x="1956390" y="4309853"/>
            <a:ext cx="2018154" cy="507000"/>
          </a:xfrm>
          <a:prstGeom prst="straightConnector1">
            <a:avLst/>
          </a:prstGeom>
          <a:ln w="1905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9446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41139" y="412839"/>
            <a:ext cx="2709721" cy="428387"/>
          </a:xfrm>
          <a:prstGeom prst="rect">
            <a:avLst/>
          </a:prstGeom>
        </p:spPr>
        <p:txBody>
          <a:bodyPr vert="horz" wrap="square" lIns="0" tIns="17780" rIns="0" bIns="0" rtlCol="0">
            <a:spAutoFit/>
          </a:bodyPr>
          <a:lstStyle/>
          <a:p>
            <a:pPr marL="16933">
              <a:spcBef>
                <a:spcPts val="140"/>
              </a:spcBef>
            </a:pPr>
            <a:r>
              <a:rPr lang="fr-FR" sz="2667" dirty="0">
                <a:cs typeface="Tahoma"/>
              </a:rPr>
              <a:t> </a:t>
            </a:r>
            <a:endParaRPr sz="2667" dirty="0">
              <a:cs typeface="Tahoma"/>
            </a:endParaRPr>
          </a:p>
        </p:txBody>
      </p:sp>
      <p:pic>
        <p:nvPicPr>
          <p:cNvPr id="4" name="object 4"/>
          <p:cNvPicPr/>
          <p:nvPr/>
        </p:nvPicPr>
        <p:blipFill>
          <a:blip r:embed="rId3" cstate="print"/>
          <a:stretch>
            <a:fillRect/>
          </a:stretch>
        </p:blipFill>
        <p:spPr>
          <a:xfrm>
            <a:off x="10939890" y="219653"/>
            <a:ext cx="1080345" cy="483223"/>
          </a:xfrm>
          <a:prstGeom prst="rect">
            <a:avLst/>
          </a:prstGeom>
        </p:spPr>
      </p:pic>
      <p:sp>
        <p:nvSpPr>
          <p:cNvPr id="5" name="object 5"/>
          <p:cNvSpPr txBox="1">
            <a:spLocks noGrp="1"/>
          </p:cNvSpPr>
          <p:nvPr>
            <p:ph type="dt" sz="half" idx="6"/>
          </p:nvPr>
        </p:nvSpPr>
        <p:spPr>
          <a:xfrm>
            <a:off x="10907944" y="6505679"/>
            <a:ext cx="1112291" cy="200975"/>
          </a:xfrm>
          <a:prstGeom prst="rect">
            <a:avLst/>
          </a:prstGeom>
        </p:spPr>
        <p:txBody>
          <a:bodyPr vert="horz" wrap="square" lIns="0" tIns="36407" rIns="0" bIns="0" rtlCol="0">
            <a:spAutoFit/>
          </a:bodyPr>
          <a:lstStyle/>
          <a:p>
            <a:pPr marL="16933">
              <a:spcBef>
                <a:spcPts val="287"/>
              </a:spcBef>
            </a:pPr>
            <a:fld id="{FBA79C0F-1547-4B4F-868C-031855DD0EDC}" type="datetime1">
              <a:rPr lang="fr-FR" spc="60" smtClean="0"/>
              <a:t>20/01/2026</a:t>
            </a:fld>
            <a:endParaRPr spc="60" dirty="0"/>
          </a:p>
        </p:txBody>
      </p:sp>
      <p:sp>
        <p:nvSpPr>
          <p:cNvPr id="6" name="object 6"/>
          <p:cNvSpPr txBox="1">
            <a:spLocks noGrp="1"/>
          </p:cNvSpPr>
          <p:nvPr>
            <p:ph type="ftr" sz="quarter" idx="5"/>
          </p:nvPr>
        </p:nvSpPr>
        <p:spPr>
          <a:xfrm>
            <a:off x="232596" y="6534590"/>
            <a:ext cx="962659" cy="200975"/>
          </a:xfrm>
          <a:prstGeom prst="rect">
            <a:avLst/>
          </a:prstGeom>
        </p:spPr>
        <p:txBody>
          <a:bodyPr vert="horz" wrap="square" lIns="0" tIns="36407" rIns="0" bIns="0" rtlCol="0">
            <a:spAutoFit/>
          </a:bodyPr>
          <a:lstStyle/>
          <a:p>
            <a:pPr marL="16933">
              <a:spcBef>
                <a:spcPts val="287"/>
              </a:spcBef>
            </a:pPr>
            <a:r>
              <a:rPr lang="fr-FR" spc="80"/>
              <a:t>Mon Master</a:t>
            </a:r>
            <a:endParaRPr spc="47" dirty="0"/>
          </a:p>
        </p:txBody>
      </p:sp>
      <p:sp>
        <p:nvSpPr>
          <p:cNvPr id="7" name="object 7"/>
          <p:cNvSpPr txBox="1">
            <a:spLocks noGrp="1"/>
          </p:cNvSpPr>
          <p:nvPr>
            <p:ph type="sldNum" sz="quarter" idx="7"/>
          </p:nvPr>
        </p:nvSpPr>
        <p:spPr>
          <a:xfrm>
            <a:off x="9872303" y="6505679"/>
            <a:ext cx="331045" cy="224058"/>
          </a:xfrm>
          <a:prstGeom prst="rect">
            <a:avLst/>
          </a:prstGeom>
        </p:spPr>
        <p:txBody>
          <a:bodyPr vert="horz" wrap="square" lIns="0" tIns="59267" rIns="0" bIns="0" rtlCol="0">
            <a:spAutoFit/>
          </a:bodyPr>
          <a:lstStyle/>
          <a:p>
            <a:pPr marL="50799">
              <a:spcBef>
                <a:spcPts val="467"/>
              </a:spcBef>
            </a:pPr>
            <a:fld id="{81D60167-4931-47E6-BA6A-407CBD079E47}" type="slidenum">
              <a:rPr spc="-33" dirty="0"/>
              <a:pPr marL="50799">
                <a:spcBef>
                  <a:spcPts val="467"/>
                </a:spcBef>
              </a:pPr>
              <a:t>19</a:t>
            </a:fld>
            <a:endParaRPr spc="-33" dirty="0"/>
          </a:p>
        </p:txBody>
      </p:sp>
      <p:sp>
        <p:nvSpPr>
          <p:cNvPr id="9" name="ZoneTexte 8">
            <a:extLst>
              <a:ext uri="{FF2B5EF4-FFF2-40B4-BE49-F238E27FC236}">
                <a16:creationId xmlns:a16="http://schemas.microsoft.com/office/drawing/2014/main" id="{83749D13-FADB-458F-B849-5A673D17F7FF}"/>
              </a:ext>
            </a:extLst>
          </p:cNvPr>
          <p:cNvSpPr txBox="1"/>
          <p:nvPr/>
        </p:nvSpPr>
        <p:spPr>
          <a:xfrm>
            <a:off x="2316479" y="219653"/>
            <a:ext cx="8334104" cy="954107"/>
          </a:xfrm>
          <a:prstGeom prst="rect">
            <a:avLst/>
          </a:prstGeom>
          <a:noFill/>
        </p:spPr>
        <p:txBody>
          <a:bodyPr wrap="square" rtlCol="0">
            <a:spAutoFit/>
          </a:bodyPr>
          <a:lstStyle/>
          <a:p>
            <a:pPr algn="ctr"/>
            <a:r>
              <a:rPr lang="fr-FR" sz="2800" b="1" dirty="0"/>
              <a:t>Quelles informations trouve-t-on dans la fiche détaillée d’une formation ?</a:t>
            </a:r>
            <a:r>
              <a:rPr lang="fr-FR" sz="1400" b="1" dirty="0"/>
              <a:t> (1)</a:t>
            </a:r>
          </a:p>
        </p:txBody>
      </p:sp>
      <p:sp>
        <p:nvSpPr>
          <p:cNvPr id="24" name="ZoneTexte 23">
            <a:extLst>
              <a:ext uri="{FF2B5EF4-FFF2-40B4-BE49-F238E27FC236}">
                <a16:creationId xmlns:a16="http://schemas.microsoft.com/office/drawing/2014/main" id="{12DAE3B0-70C4-460D-947A-F4ACD53AA1A8}"/>
              </a:ext>
            </a:extLst>
          </p:cNvPr>
          <p:cNvSpPr txBox="1"/>
          <p:nvPr/>
        </p:nvSpPr>
        <p:spPr>
          <a:xfrm>
            <a:off x="5410200" y="1896117"/>
            <a:ext cx="6213563" cy="3000821"/>
          </a:xfrm>
          <a:prstGeom prst="rect">
            <a:avLst/>
          </a:prstGeom>
          <a:noFill/>
        </p:spPr>
        <p:txBody>
          <a:bodyPr wrap="square">
            <a:spAutoFit/>
          </a:bodyPr>
          <a:lstStyle/>
          <a:p>
            <a:pPr algn="ctr">
              <a:lnSpc>
                <a:spcPct val="150000"/>
              </a:lnSpc>
            </a:pPr>
            <a:r>
              <a:rPr lang="fr-FR" dirty="0"/>
              <a:t>Des informations supplémentaires sont disponibles :</a:t>
            </a:r>
          </a:p>
          <a:p>
            <a:pPr algn="just">
              <a:lnSpc>
                <a:spcPct val="150000"/>
              </a:lnSpc>
            </a:pPr>
            <a:endParaRPr lang="fr-FR" dirty="0"/>
          </a:p>
          <a:p>
            <a:pPr marL="285750" indent="-285750" algn="just">
              <a:lnSpc>
                <a:spcPct val="150000"/>
              </a:lnSpc>
              <a:buClr>
                <a:schemeClr val="accent2"/>
              </a:buClr>
              <a:buFont typeface="Arial" panose="020B0604020202020204" pitchFamily="34" charset="0"/>
              <a:buChar char="•"/>
            </a:pPr>
            <a:r>
              <a:rPr lang="fr-FR" dirty="0"/>
              <a:t>Les diplômes conseillés,</a:t>
            </a:r>
          </a:p>
          <a:p>
            <a:pPr marL="285750" indent="-285750" algn="just">
              <a:lnSpc>
                <a:spcPct val="150000"/>
              </a:lnSpc>
              <a:buClr>
                <a:schemeClr val="accent2"/>
              </a:buClr>
              <a:buFont typeface="Arial" panose="020B0604020202020204" pitchFamily="34" charset="0"/>
              <a:buChar char="•"/>
            </a:pPr>
            <a:r>
              <a:rPr lang="fr-FR" dirty="0"/>
              <a:t>Les droits d’inscription,</a:t>
            </a:r>
          </a:p>
          <a:p>
            <a:pPr marL="285750" indent="-285750" algn="just">
              <a:lnSpc>
                <a:spcPct val="150000"/>
              </a:lnSpc>
              <a:buClr>
                <a:schemeClr val="accent2"/>
              </a:buClr>
              <a:buFont typeface="Arial" panose="020B0604020202020204" pitchFamily="34" charset="0"/>
              <a:buChar char="•"/>
            </a:pPr>
            <a:r>
              <a:rPr lang="fr-FR" dirty="0"/>
              <a:t>Les langues vivantes enseignées,</a:t>
            </a:r>
          </a:p>
          <a:p>
            <a:pPr marL="285750" indent="-285750" algn="just">
              <a:lnSpc>
                <a:spcPct val="150000"/>
              </a:lnSpc>
              <a:buClr>
                <a:schemeClr val="accent2"/>
              </a:buClr>
              <a:buFont typeface="Arial" panose="020B0604020202020204" pitchFamily="34" charset="0"/>
              <a:buChar char="•"/>
            </a:pPr>
            <a:r>
              <a:rPr lang="fr-FR" dirty="0"/>
              <a:t>Le lien vers la fiche de la formation sur le site de l’établissement.</a:t>
            </a:r>
          </a:p>
        </p:txBody>
      </p:sp>
      <p:pic>
        <p:nvPicPr>
          <p:cNvPr id="10" name="Image 9"/>
          <p:cNvPicPr/>
          <p:nvPr/>
        </p:nvPicPr>
        <p:blipFill rotWithShape="1">
          <a:blip r:embed="rId4"/>
          <a:srcRect l="66468" t="15674" r="17218" b="21238"/>
          <a:stretch/>
        </p:blipFill>
        <p:spPr bwMode="auto">
          <a:xfrm>
            <a:off x="505688" y="1261641"/>
            <a:ext cx="4904511" cy="5072705"/>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52879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062C081C-82E3-3AE7-B4CA-3325980906B7}"/>
              </a:ext>
            </a:extLst>
          </p:cNvPr>
          <p:cNvSpPr>
            <a:spLocks noGrp="1"/>
          </p:cNvSpPr>
          <p:nvPr>
            <p:ph type="dt" sz="half" idx="6"/>
          </p:nvPr>
        </p:nvSpPr>
        <p:spPr/>
        <p:txBody>
          <a:bodyPr/>
          <a:lstStyle/>
          <a:p>
            <a:pPr marL="16933">
              <a:spcBef>
                <a:spcPts val="287"/>
              </a:spcBef>
            </a:pPr>
            <a:fld id="{AA20F598-E083-4B7F-85F2-C2F2FC92F06C}" type="datetime1">
              <a:rPr lang="fr-FR" spc="60" smtClean="0"/>
              <a:t>20/01/2026</a:t>
            </a:fld>
            <a:endParaRPr lang="fr-FR" spc="60" dirty="0"/>
          </a:p>
        </p:txBody>
      </p:sp>
      <p:sp>
        <p:nvSpPr>
          <p:cNvPr id="6" name="Espace réservé du pied de page 5">
            <a:extLst>
              <a:ext uri="{FF2B5EF4-FFF2-40B4-BE49-F238E27FC236}">
                <a16:creationId xmlns:a16="http://schemas.microsoft.com/office/drawing/2014/main" id="{CF8506E6-70D0-BD4B-5711-F4FF9D81A97E}"/>
              </a:ext>
            </a:extLst>
          </p:cNvPr>
          <p:cNvSpPr>
            <a:spLocks noGrp="1"/>
          </p:cNvSpPr>
          <p:nvPr>
            <p:ph type="ftr" sz="quarter" idx="5"/>
          </p:nvPr>
        </p:nvSpPr>
        <p:spPr/>
        <p:txBody>
          <a:bodyPr/>
          <a:lstStyle/>
          <a:p>
            <a:pPr marL="16933">
              <a:spcBef>
                <a:spcPts val="287"/>
              </a:spcBef>
            </a:pPr>
            <a:r>
              <a:rPr lang="fr-FR" spc="80"/>
              <a:t>Mon Master</a:t>
            </a:r>
            <a:endParaRPr lang="fr-FR" spc="47" dirty="0"/>
          </a:p>
        </p:txBody>
      </p:sp>
      <p:sp>
        <p:nvSpPr>
          <p:cNvPr id="7" name="Espace réservé du numéro de diapositive 6">
            <a:extLst>
              <a:ext uri="{FF2B5EF4-FFF2-40B4-BE49-F238E27FC236}">
                <a16:creationId xmlns:a16="http://schemas.microsoft.com/office/drawing/2014/main" id="{5B05B009-02A2-99B8-2C65-85277061428F}"/>
              </a:ext>
            </a:extLst>
          </p:cNvPr>
          <p:cNvSpPr>
            <a:spLocks noGrp="1"/>
          </p:cNvSpPr>
          <p:nvPr>
            <p:ph type="sldNum" sz="quarter" idx="7"/>
          </p:nvPr>
        </p:nvSpPr>
        <p:spPr/>
        <p:txBody>
          <a:bodyPr/>
          <a:lstStyle/>
          <a:p>
            <a:pPr marL="50799">
              <a:spcBef>
                <a:spcPts val="467"/>
              </a:spcBef>
            </a:pPr>
            <a:fld id="{81D60167-4931-47E6-BA6A-407CBD079E47}" type="slidenum">
              <a:rPr lang="fr-FR" spc="-33" smtClean="0"/>
              <a:pPr marL="50799">
                <a:spcBef>
                  <a:spcPts val="467"/>
                </a:spcBef>
              </a:pPr>
              <a:t>2</a:t>
            </a:fld>
            <a:endParaRPr lang="fr-FR" spc="-33" dirty="0"/>
          </a:p>
        </p:txBody>
      </p:sp>
      <p:pic>
        <p:nvPicPr>
          <p:cNvPr id="10" name="Image 9">
            <a:extLst>
              <a:ext uri="{FF2B5EF4-FFF2-40B4-BE49-F238E27FC236}">
                <a16:creationId xmlns:a16="http://schemas.microsoft.com/office/drawing/2014/main" id="{FD621FBF-92A6-8248-CE6D-52FA064AB5B0}"/>
              </a:ext>
            </a:extLst>
          </p:cNvPr>
          <p:cNvPicPr>
            <a:picLocks noChangeAspect="1"/>
          </p:cNvPicPr>
          <p:nvPr/>
        </p:nvPicPr>
        <p:blipFill>
          <a:blip r:embed="rId3"/>
          <a:stretch>
            <a:fillRect/>
          </a:stretch>
        </p:blipFill>
        <p:spPr>
          <a:xfrm>
            <a:off x="1151040" y="829561"/>
            <a:ext cx="9889919" cy="5198878"/>
          </a:xfrm>
          <a:prstGeom prst="rect">
            <a:avLst/>
          </a:prstGeom>
        </p:spPr>
      </p:pic>
    </p:spTree>
    <p:extLst>
      <p:ext uri="{BB962C8B-B14F-4D97-AF65-F5344CB8AC3E}">
        <p14:creationId xmlns:p14="http://schemas.microsoft.com/office/powerpoint/2010/main" val="3781938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41139" y="412839"/>
            <a:ext cx="2709721" cy="428387"/>
          </a:xfrm>
          <a:prstGeom prst="rect">
            <a:avLst/>
          </a:prstGeom>
        </p:spPr>
        <p:txBody>
          <a:bodyPr vert="horz" wrap="square" lIns="0" tIns="17780" rIns="0" bIns="0" rtlCol="0">
            <a:spAutoFit/>
          </a:bodyPr>
          <a:lstStyle/>
          <a:p>
            <a:pPr marL="16933">
              <a:spcBef>
                <a:spcPts val="140"/>
              </a:spcBef>
            </a:pPr>
            <a:r>
              <a:rPr lang="fr-FR" sz="2667" dirty="0">
                <a:cs typeface="Tahoma"/>
              </a:rPr>
              <a:t> </a:t>
            </a:r>
            <a:endParaRPr sz="2667" dirty="0">
              <a:cs typeface="Tahoma"/>
            </a:endParaRPr>
          </a:p>
        </p:txBody>
      </p:sp>
      <p:pic>
        <p:nvPicPr>
          <p:cNvPr id="4" name="object 4"/>
          <p:cNvPicPr/>
          <p:nvPr/>
        </p:nvPicPr>
        <p:blipFill>
          <a:blip r:embed="rId3" cstate="print"/>
          <a:stretch>
            <a:fillRect/>
          </a:stretch>
        </p:blipFill>
        <p:spPr>
          <a:xfrm>
            <a:off x="10939890" y="219653"/>
            <a:ext cx="1080345" cy="483223"/>
          </a:xfrm>
          <a:prstGeom prst="rect">
            <a:avLst/>
          </a:prstGeom>
        </p:spPr>
      </p:pic>
      <p:sp>
        <p:nvSpPr>
          <p:cNvPr id="5" name="object 5"/>
          <p:cNvSpPr txBox="1">
            <a:spLocks noGrp="1"/>
          </p:cNvSpPr>
          <p:nvPr>
            <p:ph type="dt" sz="half" idx="6"/>
          </p:nvPr>
        </p:nvSpPr>
        <p:spPr>
          <a:xfrm>
            <a:off x="10907944" y="6505679"/>
            <a:ext cx="1112291" cy="200975"/>
          </a:xfrm>
          <a:prstGeom prst="rect">
            <a:avLst/>
          </a:prstGeom>
        </p:spPr>
        <p:txBody>
          <a:bodyPr vert="horz" wrap="square" lIns="0" tIns="36407" rIns="0" bIns="0" rtlCol="0">
            <a:spAutoFit/>
          </a:bodyPr>
          <a:lstStyle/>
          <a:p>
            <a:pPr marL="16933">
              <a:spcBef>
                <a:spcPts val="287"/>
              </a:spcBef>
            </a:pPr>
            <a:fld id="{4836BC58-B61D-48B8-8B7F-46C22CB658CE}" type="datetime1">
              <a:rPr lang="fr-FR" spc="60" smtClean="0"/>
              <a:t>20/01/2026</a:t>
            </a:fld>
            <a:endParaRPr spc="60" dirty="0"/>
          </a:p>
        </p:txBody>
      </p:sp>
      <p:sp>
        <p:nvSpPr>
          <p:cNvPr id="6" name="object 6"/>
          <p:cNvSpPr txBox="1">
            <a:spLocks noGrp="1"/>
          </p:cNvSpPr>
          <p:nvPr>
            <p:ph type="ftr" sz="quarter" idx="5"/>
          </p:nvPr>
        </p:nvSpPr>
        <p:spPr>
          <a:xfrm>
            <a:off x="232596" y="6534590"/>
            <a:ext cx="962659" cy="200975"/>
          </a:xfrm>
          <a:prstGeom prst="rect">
            <a:avLst/>
          </a:prstGeom>
        </p:spPr>
        <p:txBody>
          <a:bodyPr vert="horz" wrap="square" lIns="0" tIns="36407" rIns="0" bIns="0" rtlCol="0">
            <a:spAutoFit/>
          </a:bodyPr>
          <a:lstStyle/>
          <a:p>
            <a:pPr marL="16933">
              <a:spcBef>
                <a:spcPts val="287"/>
              </a:spcBef>
            </a:pPr>
            <a:r>
              <a:rPr lang="fr-FR" spc="80"/>
              <a:t>Mon Master</a:t>
            </a:r>
            <a:endParaRPr spc="47" dirty="0"/>
          </a:p>
        </p:txBody>
      </p:sp>
      <p:sp>
        <p:nvSpPr>
          <p:cNvPr id="7" name="object 7"/>
          <p:cNvSpPr txBox="1">
            <a:spLocks noGrp="1"/>
          </p:cNvSpPr>
          <p:nvPr>
            <p:ph type="sldNum" sz="quarter" idx="7"/>
          </p:nvPr>
        </p:nvSpPr>
        <p:spPr>
          <a:xfrm>
            <a:off x="9872303" y="6505679"/>
            <a:ext cx="331045" cy="224058"/>
          </a:xfrm>
          <a:prstGeom prst="rect">
            <a:avLst/>
          </a:prstGeom>
        </p:spPr>
        <p:txBody>
          <a:bodyPr vert="horz" wrap="square" lIns="0" tIns="59267" rIns="0" bIns="0" rtlCol="0">
            <a:spAutoFit/>
          </a:bodyPr>
          <a:lstStyle/>
          <a:p>
            <a:pPr marL="50799">
              <a:spcBef>
                <a:spcPts val="467"/>
              </a:spcBef>
            </a:pPr>
            <a:fld id="{81D60167-4931-47E6-BA6A-407CBD079E47}" type="slidenum">
              <a:rPr spc="-33" dirty="0"/>
              <a:pPr marL="50799">
                <a:spcBef>
                  <a:spcPts val="467"/>
                </a:spcBef>
              </a:pPr>
              <a:t>20</a:t>
            </a:fld>
            <a:endParaRPr spc="-33" dirty="0"/>
          </a:p>
        </p:txBody>
      </p:sp>
      <p:sp>
        <p:nvSpPr>
          <p:cNvPr id="24" name="ZoneTexte 23">
            <a:extLst>
              <a:ext uri="{FF2B5EF4-FFF2-40B4-BE49-F238E27FC236}">
                <a16:creationId xmlns:a16="http://schemas.microsoft.com/office/drawing/2014/main" id="{12DAE3B0-70C4-460D-947A-F4ACD53AA1A8}"/>
              </a:ext>
            </a:extLst>
          </p:cNvPr>
          <p:cNvSpPr txBox="1"/>
          <p:nvPr/>
        </p:nvSpPr>
        <p:spPr>
          <a:xfrm>
            <a:off x="5867400" y="1720840"/>
            <a:ext cx="5714998" cy="3416320"/>
          </a:xfrm>
          <a:prstGeom prst="rect">
            <a:avLst/>
          </a:prstGeom>
          <a:noFill/>
        </p:spPr>
        <p:txBody>
          <a:bodyPr wrap="square">
            <a:spAutoFit/>
          </a:bodyPr>
          <a:lstStyle/>
          <a:p>
            <a:pPr algn="ctr">
              <a:lnSpc>
                <a:spcPct val="150000"/>
              </a:lnSpc>
            </a:pPr>
            <a:r>
              <a:rPr lang="fr-FR" dirty="0"/>
              <a:t>Mais aussi :</a:t>
            </a:r>
          </a:p>
          <a:p>
            <a:pPr algn="just">
              <a:lnSpc>
                <a:spcPct val="150000"/>
              </a:lnSpc>
            </a:pPr>
            <a:endParaRPr lang="fr-FR" dirty="0"/>
          </a:p>
          <a:p>
            <a:pPr marL="285750" indent="-285750" algn="just">
              <a:lnSpc>
                <a:spcPct val="150000"/>
              </a:lnSpc>
              <a:buClr>
                <a:schemeClr val="accent2"/>
              </a:buClr>
              <a:buFont typeface="Arial" panose="020B0604020202020204" pitchFamily="34" charset="0"/>
              <a:buChar char="•"/>
            </a:pPr>
            <a:r>
              <a:rPr lang="fr-FR" dirty="0"/>
              <a:t>Les attendus,</a:t>
            </a:r>
          </a:p>
          <a:p>
            <a:pPr marL="285750" indent="-285750" algn="just">
              <a:lnSpc>
                <a:spcPct val="150000"/>
              </a:lnSpc>
              <a:buClr>
                <a:schemeClr val="accent2"/>
              </a:buClr>
              <a:buFont typeface="Arial" panose="020B0604020202020204" pitchFamily="34" charset="0"/>
              <a:buChar char="•"/>
            </a:pPr>
            <a:r>
              <a:rPr lang="fr-FR" dirty="0"/>
              <a:t>Les critères d’examen des candidatures de la formation,</a:t>
            </a:r>
          </a:p>
          <a:p>
            <a:pPr marL="285750" indent="-285750" algn="just">
              <a:lnSpc>
                <a:spcPct val="150000"/>
              </a:lnSpc>
              <a:buClr>
                <a:schemeClr val="accent2"/>
              </a:buClr>
              <a:buFont typeface="Arial" panose="020B0604020202020204" pitchFamily="34" charset="0"/>
              <a:buChar char="•"/>
            </a:pPr>
            <a:r>
              <a:rPr lang="fr-FR" dirty="0"/>
              <a:t>Les modalités d’examen,</a:t>
            </a:r>
          </a:p>
          <a:p>
            <a:pPr marL="285750" indent="-285750" algn="just">
              <a:lnSpc>
                <a:spcPct val="150000"/>
              </a:lnSpc>
              <a:buClr>
                <a:schemeClr val="accent2"/>
              </a:buClr>
              <a:buFont typeface="Arial" panose="020B0604020202020204" pitchFamily="34" charset="0"/>
              <a:buChar char="•"/>
            </a:pPr>
            <a:r>
              <a:rPr lang="fr-FR" dirty="0"/>
              <a:t>L’intitulé des parcours de M2 auxquels conduit cette formation, le cas échéant.</a:t>
            </a:r>
          </a:p>
        </p:txBody>
      </p:sp>
      <p:sp>
        <p:nvSpPr>
          <p:cNvPr id="10" name="ZoneTexte 9">
            <a:extLst>
              <a:ext uri="{FF2B5EF4-FFF2-40B4-BE49-F238E27FC236}">
                <a16:creationId xmlns:a16="http://schemas.microsoft.com/office/drawing/2014/main" id="{83749D13-FADB-458F-B849-5A673D17F7FF}"/>
              </a:ext>
            </a:extLst>
          </p:cNvPr>
          <p:cNvSpPr txBox="1"/>
          <p:nvPr/>
        </p:nvSpPr>
        <p:spPr>
          <a:xfrm>
            <a:off x="2316479" y="219653"/>
            <a:ext cx="8334104" cy="954107"/>
          </a:xfrm>
          <a:prstGeom prst="rect">
            <a:avLst/>
          </a:prstGeom>
          <a:noFill/>
        </p:spPr>
        <p:txBody>
          <a:bodyPr wrap="square" rtlCol="0">
            <a:spAutoFit/>
          </a:bodyPr>
          <a:lstStyle/>
          <a:p>
            <a:pPr algn="ctr"/>
            <a:r>
              <a:rPr lang="fr-FR" sz="2800" b="1" dirty="0"/>
              <a:t>Quelles informations trouve-t-on dans la fiche détaillée d’une formation ?</a:t>
            </a:r>
            <a:r>
              <a:rPr lang="fr-FR" sz="1400" b="1" dirty="0"/>
              <a:t> (2)</a:t>
            </a:r>
          </a:p>
        </p:txBody>
      </p:sp>
      <p:pic>
        <p:nvPicPr>
          <p:cNvPr id="11" name="Image 10"/>
          <p:cNvPicPr/>
          <p:nvPr/>
        </p:nvPicPr>
        <p:blipFill rotWithShape="1">
          <a:blip r:embed="rId4"/>
          <a:srcRect l="66358" t="17242" r="17438" b="6624"/>
          <a:stretch/>
        </p:blipFill>
        <p:spPr bwMode="auto">
          <a:xfrm>
            <a:off x="473714" y="1173760"/>
            <a:ext cx="3866792" cy="5198316"/>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80898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41139" y="412839"/>
            <a:ext cx="2709721" cy="428387"/>
          </a:xfrm>
          <a:prstGeom prst="rect">
            <a:avLst/>
          </a:prstGeom>
        </p:spPr>
        <p:txBody>
          <a:bodyPr vert="horz" wrap="square" lIns="0" tIns="17780" rIns="0" bIns="0" rtlCol="0">
            <a:spAutoFit/>
          </a:bodyPr>
          <a:lstStyle/>
          <a:p>
            <a:pPr marL="16933">
              <a:spcBef>
                <a:spcPts val="140"/>
              </a:spcBef>
            </a:pPr>
            <a:r>
              <a:rPr lang="fr-FR" sz="2667" dirty="0">
                <a:cs typeface="Tahoma"/>
              </a:rPr>
              <a:t> </a:t>
            </a:r>
            <a:endParaRPr sz="2667" dirty="0">
              <a:cs typeface="Tahoma"/>
            </a:endParaRPr>
          </a:p>
        </p:txBody>
      </p:sp>
      <p:pic>
        <p:nvPicPr>
          <p:cNvPr id="4" name="object 4"/>
          <p:cNvPicPr/>
          <p:nvPr/>
        </p:nvPicPr>
        <p:blipFill>
          <a:blip r:embed="rId3" cstate="print"/>
          <a:stretch>
            <a:fillRect/>
          </a:stretch>
        </p:blipFill>
        <p:spPr>
          <a:xfrm>
            <a:off x="10939890" y="219653"/>
            <a:ext cx="1080345" cy="483223"/>
          </a:xfrm>
          <a:prstGeom prst="rect">
            <a:avLst/>
          </a:prstGeom>
        </p:spPr>
      </p:pic>
      <p:sp>
        <p:nvSpPr>
          <p:cNvPr id="5" name="object 5"/>
          <p:cNvSpPr txBox="1">
            <a:spLocks noGrp="1"/>
          </p:cNvSpPr>
          <p:nvPr>
            <p:ph type="dt" sz="half" idx="6"/>
          </p:nvPr>
        </p:nvSpPr>
        <p:spPr>
          <a:xfrm>
            <a:off x="10907944" y="6505679"/>
            <a:ext cx="1112291" cy="200975"/>
          </a:xfrm>
          <a:prstGeom prst="rect">
            <a:avLst/>
          </a:prstGeom>
        </p:spPr>
        <p:txBody>
          <a:bodyPr vert="horz" wrap="square" lIns="0" tIns="36407" rIns="0" bIns="0" rtlCol="0">
            <a:spAutoFit/>
          </a:bodyPr>
          <a:lstStyle/>
          <a:p>
            <a:pPr marL="16933">
              <a:spcBef>
                <a:spcPts val="287"/>
              </a:spcBef>
            </a:pPr>
            <a:fld id="{55DFF5B5-2F2D-4FCE-B240-0C67FAB2DECC}" type="datetime1">
              <a:rPr lang="fr-FR" spc="60" smtClean="0"/>
              <a:t>20/01/2026</a:t>
            </a:fld>
            <a:endParaRPr spc="60" dirty="0"/>
          </a:p>
        </p:txBody>
      </p:sp>
      <p:sp>
        <p:nvSpPr>
          <p:cNvPr id="6" name="object 6"/>
          <p:cNvSpPr txBox="1">
            <a:spLocks noGrp="1"/>
          </p:cNvSpPr>
          <p:nvPr>
            <p:ph type="ftr" sz="quarter" idx="5"/>
          </p:nvPr>
        </p:nvSpPr>
        <p:spPr>
          <a:xfrm>
            <a:off x="232596" y="6534590"/>
            <a:ext cx="962659" cy="200975"/>
          </a:xfrm>
          <a:prstGeom prst="rect">
            <a:avLst/>
          </a:prstGeom>
        </p:spPr>
        <p:txBody>
          <a:bodyPr vert="horz" wrap="square" lIns="0" tIns="36407" rIns="0" bIns="0" rtlCol="0">
            <a:spAutoFit/>
          </a:bodyPr>
          <a:lstStyle/>
          <a:p>
            <a:pPr marL="16933">
              <a:spcBef>
                <a:spcPts val="287"/>
              </a:spcBef>
            </a:pPr>
            <a:r>
              <a:rPr lang="fr-FR" spc="80"/>
              <a:t>Mon Master</a:t>
            </a:r>
            <a:endParaRPr spc="47" dirty="0"/>
          </a:p>
        </p:txBody>
      </p:sp>
      <p:sp>
        <p:nvSpPr>
          <p:cNvPr id="7" name="object 7"/>
          <p:cNvSpPr txBox="1">
            <a:spLocks noGrp="1"/>
          </p:cNvSpPr>
          <p:nvPr>
            <p:ph type="sldNum" sz="quarter" idx="7"/>
          </p:nvPr>
        </p:nvSpPr>
        <p:spPr>
          <a:xfrm>
            <a:off x="9872303" y="6505679"/>
            <a:ext cx="331045" cy="224058"/>
          </a:xfrm>
          <a:prstGeom prst="rect">
            <a:avLst/>
          </a:prstGeom>
        </p:spPr>
        <p:txBody>
          <a:bodyPr vert="horz" wrap="square" lIns="0" tIns="59267" rIns="0" bIns="0" rtlCol="0">
            <a:spAutoFit/>
          </a:bodyPr>
          <a:lstStyle/>
          <a:p>
            <a:pPr marL="50799">
              <a:spcBef>
                <a:spcPts val="467"/>
              </a:spcBef>
            </a:pPr>
            <a:fld id="{81D60167-4931-47E6-BA6A-407CBD079E47}" type="slidenum">
              <a:rPr spc="-33" dirty="0"/>
              <a:pPr marL="50799">
                <a:spcBef>
                  <a:spcPts val="467"/>
                </a:spcBef>
              </a:pPr>
              <a:t>21</a:t>
            </a:fld>
            <a:endParaRPr spc="-33" dirty="0"/>
          </a:p>
        </p:txBody>
      </p:sp>
      <p:sp>
        <p:nvSpPr>
          <p:cNvPr id="24" name="ZoneTexte 23">
            <a:extLst>
              <a:ext uri="{FF2B5EF4-FFF2-40B4-BE49-F238E27FC236}">
                <a16:creationId xmlns:a16="http://schemas.microsoft.com/office/drawing/2014/main" id="{12DAE3B0-70C4-460D-947A-F4ACD53AA1A8}"/>
              </a:ext>
            </a:extLst>
          </p:cNvPr>
          <p:cNvSpPr txBox="1"/>
          <p:nvPr/>
        </p:nvSpPr>
        <p:spPr>
          <a:xfrm>
            <a:off x="4979214" y="1605424"/>
            <a:ext cx="6413500" cy="2117118"/>
          </a:xfrm>
          <a:prstGeom prst="rect">
            <a:avLst/>
          </a:prstGeom>
          <a:noFill/>
          <a:effectLst>
            <a:glow rad="127000">
              <a:schemeClr val="accent2"/>
            </a:glow>
          </a:effectLst>
        </p:spPr>
        <p:txBody>
          <a:bodyPr wrap="square">
            <a:spAutoFit/>
          </a:bodyPr>
          <a:lstStyle/>
          <a:p>
            <a:pPr>
              <a:lnSpc>
                <a:spcPct val="150000"/>
              </a:lnSpc>
            </a:pPr>
            <a:r>
              <a:rPr lang="fr-FR" dirty="0"/>
              <a:t>L’onglet « Pour candidater » vous indique :</a:t>
            </a:r>
          </a:p>
          <a:p>
            <a:pPr marL="285750" indent="-285750">
              <a:lnSpc>
                <a:spcPct val="150000"/>
              </a:lnSpc>
              <a:buFont typeface="Arial" panose="020B0604020202020204" pitchFamily="34" charset="0"/>
              <a:buChar char="•"/>
            </a:pPr>
            <a:r>
              <a:rPr lang="fr-FR" dirty="0"/>
              <a:t>Les pièces demandées obligatoires, signalées par un astérisque</a:t>
            </a:r>
          </a:p>
          <a:p>
            <a:pPr marL="285750" indent="-285750">
              <a:lnSpc>
                <a:spcPct val="150000"/>
              </a:lnSpc>
              <a:buFont typeface="Arial" panose="020B0604020202020204" pitchFamily="34" charset="0"/>
              <a:buChar char="•"/>
            </a:pPr>
            <a:r>
              <a:rPr lang="fr-FR" dirty="0"/>
              <a:t>Les pièces demandées facultatives (sans astérisque)</a:t>
            </a:r>
          </a:p>
          <a:p>
            <a:pPr>
              <a:lnSpc>
                <a:spcPct val="150000"/>
              </a:lnSpc>
            </a:pPr>
            <a:endParaRPr lang="fr-FR" dirty="0"/>
          </a:p>
        </p:txBody>
      </p:sp>
      <p:sp>
        <p:nvSpPr>
          <p:cNvPr id="10" name="ZoneTexte 9">
            <a:extLst>
              <a:ext uri="{FF2B5EF4-FFF2-40B4-BE49-F238E27FC236}">
                <a16:creationId xmlns:a16="http://schemas.microsoft.com/office/drawing/2014/main" id="{83749D13-FADB-458F-B849-5A673D17F7FF}"/>
              </a:ext>
            </a:extLst>
          </p:cNvPr>
          <p:cNvSpPr txBox="1"/>
          <p:nvPr/>
        </p:nvSpPr>
        <p:spPr>
          <a:xfrm>
            <a:off x="2316479" y="219653"/>
            <a:ext cx="8334104" cy="954107"/>
          </a:xfrm>
          <a:prstGeom prst="rect">
            <a:avLst/>
          </a:prstGeom>
          <a:noFill/>
        </p:spPr>
        <p:txBody>
          <a:bodyPr wrap="square" rtlCol="0">
            <a:spAutoFit/>
          </a:bodyPr>
          <a:lstStyle/>
          <a:p>
            <a:pPr algn="ctr"/>
            <a:r>
              <a:rPr lang="fr-FR" sz="2800" b="1" dirty="0"/>
              <a:t>Quelles informations trouve-t-on dans la fiche détaillée d’une formation ?</a:t>
            </a:r>
            <a:r>
              <a:rPr lang="fr-FR" sz="1400" b="1" dirty="0"/>
              <a:t> (3)</a:t>
            </a:r>
          </a:p>
        </p:txBody>
      </p:sp>
      <p:pic>
        <p:nvPicPr>
          <p:cNvPr id="11" name="Image 10"/>
          <p:cNvPicPr/>
          <p:nvPr/>
        </p:nvPicPr>
        <p:blipFill rotWithShape="1">
          <a:blip r:embed="rId4"/>
          <a:srcRect l="67019" t="16850" r="17328" b="7915"/>
          <a:stretch/>
        </p:blipFill>
        <p:spPr bwMode="auto">
          <a:xfrm>
            <a:off x="412471" y="1059543"/>
            <a:ext cx="3941816" cy="5294378"/>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95228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41139" y="412839"/>
            <a:ext cx="2709721" cy="428387"/>
          </a:xfrm>
          <a:prstGeom prst="rect">
            <a:avLst/>
          </a:prstGeom>
        </p:spPr>
        <p:txBody>
          <a:bodyPr vert="horz" wrap="square" lIns="0" tIns="17780" rIns="0" bIns="0" rtlCol="0">
            <a:spAutoFit/>
          </a:bodyPr>
          <a:lstStyle/>
          <a:p>
            <a:pPr marL="16933">
              <a:spcBef>
                <a:spcPts val="140"/>
              </a:spcBef>
            </a:pPr>
            <a:r>
              <a:rPr lang="fr-FR" sz="2667" dirty="0">
                <a:cs typeface="Tahoma"/>
              </a:rPr>
              <a:t> </a:t>
            </a:r>
            <a:endParaRPr sz="2667" dirty="0">
              <a:cs typeface="Tahoma"/>
            </a:endParaRPr>
          </a:p>
        </p:txBody>
      </p:sp>
      <p:pic>
        <p:nvPicPr>
          <p:cNvPr id="4" name="object 4"/>
          <p:cNvPicPr/>
          <p:nvPr/>
        </p:nvPicPr>
        <p:blipFill>
          <a:blip r:embed="rId3" cstate="print"/>
          <a:stretch>
            <a:fillRect/>
          </a:stretch>
        </p:blipFill>
        <p:spPr>
          <a:xfrm>
            <a:off x="10939890" y="219653"/>
            <a:ext cx="1080345" cy="483223"/>
          </a:xfrm>
          <a:prstGeom prst="rect">
            <a:avLst/>
          </a:prstGeom>
        </p:spPr>
      </p:pic>
      <p:sp>
        <p:nvSpPr>
          <p:cNvPr id="5" name="object 5"/>
          <p:cNvSpPr txBox="1">
            <a:spLocks noGrp="1"/>
          </p:cNvSpPr>
          <p:nvPr>
            <p:ph type="dt" sz="half" idx="6"/>
          </p:nvPr>
        </p:nvSpPr>
        <p:spPr>
          <a:xfrm>
            <a:off x="10907944" y="6505679"/>
            <a:ext cx="1112291" cy="200975"/>
          </a:xfrm>
          <a:prstGeom prst="rect">
            <a:avLst/>
          </a:prstGeom>
        </p:spPr>
        <p:txBody>
          <a:bodyPr vert="horz" wrap="square" lIns="0" tIns="36407" rIns="0" bIns="0" rtlCol="0">
            <a:spAutoFit/>
          </a:bodyPr>
          <a:lstStyle/>
          <a:p>
            <a:pPr marL="16933">
              <a:spcBef>
                <a:spcPts val="287"/>
              </a:spcBef>
            </a:pPr>
            <a:fld id="{9775BBAC-00B0-418C-9ACB-01CE81705DB0}" type="datetime1">
              <a:rPr lang="fr-FR" spc="60" smtClean="0"/>
              <a:t>20/01/2026</a:t>
            </a:fld>
            <a:endParaRPr spc="60" dirty="0"/>
          </a:p>
        </p:txBody>
      </p:sp>
      <p:sp>
        <p:nvSpPr>
          <p:cNvPr id="6" name="object 6"/>
          <p:cNvSpPr txBox="1">
            <a:spLocks noGrp="1"/>
          </p:cNvSpPr>
          <p:nvPr>
            <p:ph type="ftr" sz="quarter" idx="5"/>
          </p:nvPr>
        </p:nvSpPr>
        <p:spPr>
          <a:xfrm>
            <a:off x="232596" y="6534590"/>
            <a:ext cx="962659" cy="200975"/>
          </a:xfrm>
          <a:prstGeom prst="rect">
            <a:avLst/>
          </a:prstGeom>
        </p:spPr>
        <p:txBody>
          <a:bodyPr vert="horz" wrap="square" lIns="0" tIns="36407" rIns="0" bIns="0" rtlCol="0">
            <a:spAutoFit/>
          </a:bodyPr>
          <a:lstStyle/>
          <a:p>
            <a:pPr marL="16933">
              <a:spcBef>
                <a:spcPts val="287"/>
              </a:spcBef>
            </a:pPr>
            <a:r>
              <a:rPr lang="fr-FR" spc="80"/>
              <a:t>Mon Master</a:t>
            </a:r>
            <a:endParaRPr spc="47" dirty="0"/>
          </a:p>
        </p:txBody>
      </p:sp>
      <p:sp>
        <p:nvSpPr>
          <p:cNvPr id="7" name="object 7"/>
          <p:cNvSpPr txBox="1">
            <a:spLocks noGrp="1"/>
          </p:cNvSpPr>
          <p:nvPr>
            <p:ph type="sldNum" sz="quarter" idx="7"/>
          </p:nvPr>
        </p:nvSpPr>
        <p:spPr>
          <a:xfrm>
            <a:off x="9872303" y="6505679"/>
            <a:ext cx="331045" cy="224058"/>
          </a:xfrm>
          <a:prstGeom prst="rect">
            <a:avLst/>
          </a:prstGeom>
        </p:spPr>
        <p:txBody>
          <a:bodyPr vert="horz" wrap="square" lIns="0" tIns="59267" rIns="0" bIns="0" rtlCol="0">
            <a:spAutoFit/>
          </a:bodyPr>
          <a:lstStyle/>
          <a:p>
            <a:pPr marL="50799">
              <a:spcBef>
                <a:spcPts val="467"/>
              </a:spcBef>
            </a:pPr>
            <a:fld id="{81D60167-4931-47E6-BA6A-407CBD079E47}" type="slidenum">
              <a:rPr spc="-33" dirty="0"/>
              <a:pPr marL="50799">
                <a:spcBef>
                  <a:spcPts val="467"/>
                </a:spcBef>
              </a:pPr>
              <a:t>22</a:t>
            </a:fld>
            <a:endParaRPr spc="-33" dirty="0"/>
          </a:p>
        </p:txBody>
      </p:sp>
      <p:sp>
        <p:nvSpPr>
          <p:cNvPr id="24" name="ZoneTexte 23">
            <a:extLst>
              <a:ext uri="{FF2B5EF4-FFF2-40B4-BE49-F238E27FC236}">
                <a16:creationId xmlns:a16="http://schemas.microsoft.com/office/drawing/2014/main" id="{12DAE3B0-70C4-460D-947A-F4ACD53AA1A8}"/>
              </a:ext>
            </a:extLst>
          </p:cNvPr>
          <p:cNvSpPr txBox="1"/>
          <p:nvPr/>
        </p:nvSpPr>
        <p:spPr>
          <a:xfrm>
            <a:off x="5867400" y="1720840"/>
            <a:ext cx="5714998" cy="2446824"/>
          </a:xfrm>
          <a:prstGeom prst="rect">
            <a:avLst/>
          </a:prstGeom>
          <a:noFill/>
        </p:spPr>
        <p:txBody>
          <a:bodyPr wrap="square">
            <a:spAutoFit/>
          </a:bodyPr>
          <a:lstStyle/>
          <a:p>
            <a:pPr algn="ctr"/>
            <a:r>
              <a:rPr lang="fr-FR" dirty="0"/>
              <a:t>Des informations plus générales sur la mention à laquelle appartient la formation :</a:t>
            </a:r>
          </a:p>
          <a:p>
            <a:pPr algn="just">
              <a:lnSpc>
                <a:spcPct val="150000"/>
              </a:lnSpc>
            </a:pPr>
            <a:endParaRPr lang="fr-FR" dirty="0"/>
          </a:p>
          <a:p>
            <a:pPr marL="285750" indent="-285750" algn="just">
              <a:buClr>
                <a:schemeClr val="accent2"/>
              </a:buClr>
              <a:buFont typeface="Arial" panose="020B0604020202020204" pitchFamily="34" charset="0"/>
              <a:buChar char="•"/>
            </a:pPr>
            <a:r>
              <a:rPr lang="fr-FR" dirty="0"/>
              <a:t>Les autres parcours existants dans cette mention,</a:t>
            </a:r>
          </a:p>
          <a:p>
            <a:pPr marL="742950" lvl="1" indent="-285750" algn="just">
              <a:buClr>
                <a:schemeClr val="accent2"/>
              </a:buClr>
              <a:buFont typeface="Arial" panose="020B0604020202020204" pitchFamily="34" charset="0"/>
              <a:buChar char="•"/>
            </a:pPr>
            <a:r>
              <a:rPr lang="fr-FR" dirty="0"/>
              <a:t>Les autres formations auxquelles candidater au sein de ces parcours,</a:t>
            </a:r>
          </a:p>
          <a:p>
            <a:pPr marL="742950" lvl="1" indent="-285750" algn="just">
              <a:buClr>
                <a:schemeClr val="accent2"/>
              </a:buClr>
              <a:buFont typeface="Arial" panose="020B0604020202020204" pitchFamily="34" charset="0"/>
              <a:buChar char="•"/>
            </a:pPr>
            <a:r>
              <a:rPr lang="fr-FR" dirty="0"/>
              <a:t>Les parcours de M2, s’il y en a.</a:t>
            </a:r>
          </a:p>
        </p:txBody>
      </p:sp>
      <p:sp>
        <p:nvSpPr>
          <p:cNvPr id="10" name="ZoneTexte 9">
            <a:extLst>
              <a:ext uri="{FF2B5EF4-FFF2-40B4-BE49-F238E27FC236}">
                <a16:creationId xmlns:a16="http://schemas.microsoft.com/office/drawing/2014/main" id="{83749D13-FADB-458F-B849-5A673D17F7FF}"/>
              </a:ext>
            </a:extLst>
          </p:cNvPr>
          <p:cNvSpPr txBox="1"/>
          <p:nvPr/>
        </p:nvSpPr>
        <p:spPr>
          <a:xfrm>
            <a:off x="2316479" y="219653"/>
            <a:ext cx="8334104" cy="954107"/>
          </a:xfrm>
          <a:prstGeom prst="rect">
            <a:avLst/>
          </a:prstGeom>
          <a:noFill/>
        </p:spPr>
        <p:txBody>
          <a:bodyPr wrap="square" rtlCol="0">
            <a:spAutoFit/>
          </a:bodyPr>
          <a:lstStyle/>
          <a:p>
            <a:pPr algn="ctr"/>
            <a:r>
              <a:rPr lang="fr-FR" sz="2800" b="1" dirty="0"/>
              <a:t>Quelles informations trouve-t-on dans la fiche détaillée d’une formation ?</a:t>
            </a:r>
            <a:r>
              <a:rPr lang="fr-FR" sz="1400" b="1" dirty="0"/>
              <a:t> (4)</a:t>
            </a:r>
          </a:p>
        </p:txBody>
      </p:sp>
      <p:pic>
        <p:nvPicPr>
          <p:cNvPr id="12" name="Image 11"/>
          <p:cNvPicPr/>
          <p:nvPr/>
        </p:nvPicPr>
        <p:blipFill rotWithShape="1">
          <a:blip r:embed="rId4"/>
          <a:srcRect l="66689" t="20375" r="17438" b="20063"/>
          <a:stretch/>
        </p:blipFill>
        <p:spPr bwMode="auto">
          <a:xfrm>
            <a:off x="512946" y="1173760"/>
            <a:ext cx="4697682" cy="5071455"/>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32029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41139" y="412839"/>
            <a:ext cx="2709721" cy="428387"/>
          </a:xfrm>
          <a:prstGeom prst="rect">
            <a:avLst/>
          </a:prstGeom>
        </p:spPr>
        <p:txBody>
          <a:bodyPr vert="horz" wrap="square" lIns="0" tIns="17780" rIns="0" bIns="0" rtlCol="0">
            <a:spAutoFit/>
          </a:bodyPr>
          <a:lstStyle/>
          <a:p>
            <a:pPr marL="16933">
              <a:spcBef>
                <a:spcPts val="140"/>
              </a:spcBef>
            </a:pPr>
            <a:r>
              <a:rPr lang="fr-FR" sz="2667" dirty="0">
                <a:cs typeface="Tahoma"/>
              </a:rPr>
              <a:t> </a:t>
            </a:r>
            <a:endParaRPr sz="2667" dirty="0">
              <a:cs typeface="Tahoma"/>
            </a:endParaRPr>
          </a:p>
        </p:txBody>
      </p:sp>
      <p:pic>
        <p:nvPicPr>
          <p:cNvPr id="4" name="object 4"/>
          <p:cNvPicPr/>
          <p:nvPr/>
        </p:nvPicPr>
        <p:blipFill>
          <a:blip r:embed="rId3" cstate="print"/>
          <a:stretch>
            <a:fillRect/>
          </a:stretch>
        </p:blipFill>
        <p:spPr>
          <a:xfrm>
            <a:off x="10939890" y="219653"/>
            <a:ext cx="1080345" cy="483223"/>
          </a:xfrm>
          <a:prstGeom prst="rect">
            <a:avLst/>
          </a:prstGeom>
        </p:spPr>
      </p:pic>
      <p:sp>
        <p:nvSpPr>
          <p:cNvPr id="5" name="object 5"/>
          <p:cNvSpPr txBox="1">
            <a:spLocks noGrp="1"/>
          </p:cNvSpPr>
          <p:nvPr>
            <p:ph type="dt" sz="half" idx="6"/>
          </p:nvPr>
        </p:nvSpPr>
        <p:spPr>
          <a:xfrm>
            <a:off x="10907944" y="6505679"/>
            <a:ext cx="1112291" cy="200975"/>
          </a:xfrm>
          <a:prstGeom prst="rect">
            <a:avLst/>
          </a:prstGeom>
        </p:spPr>
        <p:txBody>
          <a:bodyPr vert="horz" wrap="square" lIns="0" tIns="36407" rIns="0" bIns="0" rtlCol="0">
            <a:spAutoFit/>
          </a:bodyPr>
          <a:lstStyle/>
          <a:p>
            <a:pPr marL="16933">
              <a:spcBef>
                <a:spcPts val="287"/>
              </a:spcBef>
            </a:pPr>
            <a:fld id="{740DBC71-7028-41FB-894F-E0D68021846D}" type="datetime1">
              <a:rPr lang="fr-FR" spc="60" smtClean="0"/>
              <a:t>20/01/2026</a:t>
            </a:fld>
            <a:endParaRPr spc="60" dirty="0"/>
          </a:p>
        </p:txBody>
      </p:sp>
      <p:sp>
        <p:nvSpPr>
          <p:cNvPr id="6" name="object 6"/>
          <p:cNvSpPr txBox="1">
            <a:spLocks noGrp="1"/>
          </p:cNvSpPr>
          <p:nvPr>
            <p:ph type="ftr" sz="quarter" idx="5"/>
          </p:nvPr>
        </p:nvSpPr>
        <p:spPr>
          <a:xfrm>
            <a:off x="232596" y="6534590"/>
            <a:ext cx="962659" cy="200975"/>
          </a:xfrm>
          <a:prstGeom prst="rect">
            <a:avLst/>
          </a:prstGeom>
        </p:spPr>
        <p:txBody>
          <a:bodyPr vert="horz" wrap="square" lIns="0" tIns="36407" rIns="0" bIns="0" rtlCol="0">
            <a:spAutoFit/>
          </a:bodyPr>
          <a:lstStyle/>
          <a:p>
            <a:pPr marL="16933">
              <a:spcBef>
                <a:spcPts val="287"/>
              </a:spcBef>
            </a:pPr>
            <a:r>
              <a:rPr lang="fr-FR" spc="80"/>
              <a:t>Mon Master</a:t>
            </a:r>
            <a:endParaRPr spc="47" dirty="0"/>
          </a:p>
        </p:txBody>
      </p:sp>
      <p:sp>
        <p:nvSpPr>
          <p:cNvPr id="7" name="object 7"/>
          <p:cNvSpPr txBox="1">
            <a:spLocks noGrp="1"/>
          </p:cNvSpPr>
          <p:nvPr>
            <p:ph type="sldNum" sz="quarter" idx="7"/>
          </p:nvPr>
        </p:nvSpPr>
        <p:spPr>
          <a:xfrm>
            <a:off x="9872303" y="6505679"/>
            <a:ext cx="331045" cy="224058"/>
          </a:xfrm>
          <a:prstGeom prst="rect">
            <a:avLst/>
          </a:prstGeom>
        </p:spPr>
        <p:txBody>
          <a:bodyPr vert="horz" wrap="square" lIns="0" tIns="59267" rIns="0" bIns="0" rtlCol="0">
            <a:spAutoFit/>
          </a:bodyPr>
          <a:lstStyle/>
          <a:p>
            <a:pPr marL="50799">
              <a:spcBef>
                <a:spcPts val="467"/>
              </a:spcBef>
            </a:pPr>
            <a:fld id="{81D60167-4931-47E6-BA6A-407CBD079E47}" type="slidenum">
              <a:rPr spc="-33" dirty="0"/>
              <a:pPr marL="50799">
                <a:spcBef>
                  <a:spcPts val="467"/>
                </a:spcBef>
              </a:pPr>
              <a:t>23</a:t>
            </a:fld>
            <a:endParaRPr spc="-33" dirty="0"/>
          </a:p>
        </p:txBody>
      </p:sp>
      <p:sp>
        <p:nvSpPr>
          <p:cNvPr id="24" name="ZoneTexte 23">
            <a:extLst>
              <a:ext uri="{FF2B5EF4-FFF2-40B4-BE49-F238E27FC236}">
                <a16:creationId xmlns:a16="http://schemas.microsoft.com/office/drawing/2014/main" id="{12DAE3B0-70C4-460D-947A-F4ACD53AA1A8}"/>
              </a:ext>
            </a:extLst>
          </p:cNvPr>
          <p:cNvSpPr txBox="1"/>
          <p:nvPr/>
        </p:nvSpPr>
        <p:spPr>
          <a:xfrm>
            <a:off x="5334000" y="1282259"/>
            <a:ext cx="6413500" cy="4247317"/>
          </a:xfrm>
          <a:prstGeom prst="rect">
            <a:avLst/>
          </a:prstGeom>
          <a:noFill/>
        </p:spPr>
        <p:txBody>
          <a:bodyPr wrap="square">
            <a:spAutoFit/>
          </a:bodyPr>
          <a:lstStyle/>
          <a:p>
            <a:pPr algn="ctr">
              <a:lnSpc>
                <a:spcPct val="150000"/>
              </a:lnSpc>
            </a:pPr>
            <a:r>
              <a:rPr lang="fr-FR" dirty="0"/>
              <a:t>Différents indicateurs sur l’insertion professionnelle des diplômés de cette mention :</a:t>
            </a:r>
          </a:p>
          <a:p>
            <a:pPr algn="just">
              <a:lnSpc>
                <a:spcPct val="150000"/>
              </a:lnSpc>
            </a:pPr>
            <a:endParaRPr lang="fr-FR" dirty="0"/>
          </a:p>
          <a:p>
            <a:pPr marL="285750" indent="-285750" algn="just">
              <a:lnSpc>
                <a:spcPct val="150000"/>
              </a:lnSpc>
              <a:buClr>
                <a:schemeClr val="accent2"/>
              </a:buClr>
              <a:buFont typeface="Arial" panose="020B0604020202020204" pitchFamily="34" charset="0"/>
              <a:buChar char="•"/>
            </a:pPr>
            <a:r>
              <a:rPr lang="fr-FR" dirty="0"/>
              <a:t>Des données issues de l’enquête </a:t>
            </a:r>
            <a:r>
              <a:rPr lang="fr-FR" dirty="0" err="1"/>
              <a:t>Insersup</a:t>
            </a:r>
            <a:r>
              <a:rPr lang="fr-FR" dirty="0"/>
              <a:t> du service des statistiques du ministère de l’enseignement supérieur et de la recherche</a:t>
            </a:r>
          </a:p>
          <a:p>
            <a:pPr algn="just">
              <a:lnSpc>
                <a:spcPct val="150000"/>
              </a:lnSpc>
              <a:buClr>
                <a:schemeClr val="accent2"/>
              </a:buClr>
            </a:pPr>
            <a:endParaRPr lang="fr-FR" dirty="0"/>
          </a:p>
          <a:p>
            <a:pPr marL="285750" indent="-285750" algn="just">
              <a:lnSpc>
                <a:spcPct val="150000"/>
              </a:lnSpc>
              <a:buClr>
                <a:schemeClr val="accent2"/>
              </a:buClr>
              <a:buFont typeface="Arial" panose="020B0604020202020204" pitchFamily="34" charset="0"/>
              <a:buChar char="•"/>
            </a:pPr>
            <a:r>
              <a:rPr lang="fr-FR" dirty="0"/>
              <a:t>Des données issues de l’enquête sur </a:t>
            </a:r>
            <a:r>
              <a:rPr lang="fr-FR" i="1" dirty="0"/>
              <a:t>l’insertion professionnelle </a:t>
            </a:r>
            <a:r>
              <a:rPr lang="fr-FR" dirty="0"/>
              <a:t>(IP) réalisée auprès des établissements</a:t>
            </a:r>
          </a:p>
          <a:p>
            <a:pPr algn="just">
              <a:lnSpc>
                <a:spcPct val="150000"/>
              </a:lnSpc>
            </a:pPr>
            <a:endParaRPr lang="fr-FR" dirty="0"/>
          </a:p>
        </p:txBody>
      </p:sp>
      <p:sp>
        <p:nvSpPr>
          <p:cNvPr id="10" name="ZoneTexte 9">
            <a:extLst>
              <a:ext uri="{FF2B5EF4-FFF2-40B4-BE49-F238E27FC236}">
                <a16:creationId xmlns:a16="http://schemas.microsoft.com/office/drawing/2014/main" id="{83749D13-FADB-458F-B849-5A673D17F7FF}"/>
              </a:ext>
            </a:extLst>
          </p:cNvPr>
          <p:cNvSpPr txBox="1"/>
          <p:nvPr/>
        </p:nvSpPr>
        <p:spPr>
          <a:xfrm>
            <a:off x="2316479" y="219653"/>
            <a:ext cx="8334104" cy="954107"/>
          </a:xfrm>
          <a:prstGeom prst="rect">
            <a:avLst/>
          </a:prstGeom>
          <a:noFill/>
        </p:spPr>
        <p:txBody>
          <a:bodyPr wrap="square" rtlCol="0">
            <a:spAutoFit/>
          </a:bodyPr>
          <a:lstStyle/>
          <a:p>
            <a:pPr algn="ctr"/>
            <a:r>
              <a:rPr lang="fr-FR" sz="2800" b="1" dirty="0"/>
              <a:t>Quelles informations trouve-t-on dans la fiche détaillée d’une formation ?</a:t>
            </a:r>
            <a:r>
              <a:rPr lang="fr-FR" sz="1400" b="1" dirty="0"/>
              <a:t> (5)</a:t>
            </a:r>
          </a:p>
        </p:txBody>
      </p:sp>
      <p:pic>
        <p:nvPicPr>
          <p:cNvPr id="11" name="Image 10"/>
          <p:cNvPicPr/>
          <p:nvPr/>
        </p:nvPicPr>
        <p:blipFill rotWithShape="1">
          <a:blip r:embed="rId4"/>
          <a:srcRect l="66689" t="19985" r="17328" b="6348"/>
          <a:stretch/>
        </p:blipFill>
        <p:spPr bwMode="auto">
          <a:xfrm>
            <a:off x="556532" y="1173760"/>
            <a:ext cx="3928382" cy="5079831"/>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82506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50888" y="3025861"/>
            <a:ext cx="10139512" cy="674608"/>
          </a:xfrm>
          <a:prstGeom prst="rect">
            <a:avLst/>
          </a:prstGeom>
        </p:spPr>
        <p:txBody>
          <a:bodyPr vert="horz" wrap="square" lIns="0" tIns="17780" rIns="0" bIns="0" rtlCol="0">
            <a:spAutoFit/>
          </a:bodyPr>
          <a:lstStyle/>
          <a:p>
            <a:pPr marL="16933" algn="ctr">
              <a:spcBef>
                <a:spcPts val="140"/>
              </a:spcBef>
            </a:pPr>
            <a:r>
              <a:rPr lang="fr-FR" sz="4267" spc="-220" dirty="0"/>
              <a:t>2. La phase de candidature</a:t>
            </a:r>
            <a:endParaRPr sz="4267" dirty="0"/>
          </a:p>
        </p:txBody>
      </p:sp>
      <p:sp>
        <p:nvSpPr>
          <p:cNvPr id="5" name="Espace réservé du pied de page 4"/>
          <p:cNvSpPr>
            <a:spLocks noGrp="1"/>
          </p:cNvSpPr>
          <p:nvPr>
            <p:ph type="ftr" sz="quarter" idx="5"/>
          </p:nvPr>
        </p:nvSpPr>
        <p:spPr/>
        <p:txBody>
          <a:bodyPr/>
          <a:lstStyle/>
          <a:p>
            <a:pPr marL="16933">
              <a:spcBef>
                <a:spcPts val="287"/>
              </a:spcBef>
            </a:pPr>
            <a:r>
              <a:rPr lang="fr-FR" spc="80"/>
              <a:t>Mon Master</a:t>
            </a:r>
            <a:endParaRPr lang="fr-FR" spc="47" dirty="0"/>
          </a:p>
        </p:txBody>
      </p:sp>
      <p:sp>
        <p:nvSpPr>
          <p:cNvPr id="6" name="Espace réservé du numéro de diapositive 5"/>
          <p:cNvSpPr>
            <a:spLocks noGrp="1"/>
          </p:cNvSpPr>
          <p:nvPr>
            <p:ph type="sldNum" sz="quarter" idx="7"/>
          </p:nvPr>
        </p:nvSpPr>
        <p:spPr/>
        <p:txBody>
          <a:bodyPr/>
          <a:lstStyle/>
          <a:p>
            <a:pPr marL="50799">
              <a:spcBef>
                <a:spcPts val="467"/>
              </a:spcBef>
            </a:pPr>
            <a:fld id="{81D60167-4931-47E6-BA6A-407CBD079E47}" type="slidenum">
              <a:rPr lang="fr-FR" spc="-33"/>
              <a:pPr marL="50799">
                <a:spcBef>
                  <a:spcPts val="467"/>
                </a:spcBef>
              </a:pPr>
              <a:t>24</a:t>
            </a:fld>
            <a:endParaRPr lang="fr-FR" spc="-33" dirty="0"/>
          </a:p>
        </p:txBody>
      </p:sp>
      <p:pic>
        <p:nvPicPr>
          <p:cNvPr id="3" name="object 3"/>
          <p:cNvPicPr/>
          <p:nvPr/>
        </p:nvPicPr>
        <p:blipFill>
          <a:blip r:embed="rId3" cstate="print"/>
          <a:stretch>
            <a:fillRect/>
          </a:stretch>
        </p:blipFill>
        <p:spPr>
          <a:xfrm>
            <a:off x="349806" y="1862727"/>
            <a:ext cx="1335572" cy="3000877"/>
          </a:xfrm>
          <a:prstGeom prst="rect">
            <a:avLst/>
          </a:prstGeom>
        </p:spPr>
      </p:pic>
      <p:sp>
        <p:nvSpPr>
          <p:cNvPr id="7" name="object 4">
            <a:extLst>
              <a:ext uri="{FF2B5EF4-FFF2-40B4-BE49-F238E27FC236}">
                <a16:creationId xmlns:a16="http://schemas.microsoft.com/office/drawing/2014/main" id="{37B037F4-E5F9-44D8-B969-FA6FE09054DC}"/>
              </a:ext>
            </a:extLst>
          </p:cNvPr>
          <p:cNvSpPr txBox="1">
            <a:spLocks noGrp="1"/>
          </p:cNvSpPr>
          <p:nvPr>
            <p:ph type="dt" sz="half" idx="6"/>
          </p:nvPr>
        </p:nvSpPr>
        <p:spPr>
          <a:xfrm>
            <a:off x="10769601" y="6487041"/>
            <a:ext cx="1018031" cy="206040"/>
          </a:xfrm>
          <a:prstGeom prst="rect">
            <a:avLst/>
          </a:prstGeom>
        </p:spPr>
        <p:txBody>
          <a:bodyPr vert="horz" wrap="square" lIns="0" tIns="36407" rIns="0" bIns="0" rtlCol="0">
            <a:spAutoFit/>
          </a:bodyPr>
          <a:lstStyle/>
          <a:p>
            <a:pPr marL="16933" defTabSz="1219170">
              <a:spcBef>
                <a:spcPts val="287"/>
              </a:spcBef>
            </a:pPr>
            <a:fld id="{14800779-5D7E-4231-BDE4-2B6863403D97}" type="datetime1">
              <a:rPr lang="fr-FR" spc="60" smtClean="0">
                <a:solidFill>
                  <a:prstClr val="black"/>
                </a:solidFill>
                <a:latin typeface="+mj-lt"/>
              </a:rPr>
              <a:t>20/01/2026</a:t>
            </a:fld>
            <a:endParaRPr lang="fr-FR" spc="60" dirty="0">
              <a:solidFill>
                <a:prstClr val="black"/>
              </a:solidFill>
              <a:latin typeface="+mj-lt"/>
            </a:endParaRPr>
          </a:p>
        </p:txBody>
      </p:sp>
    </p:spTree>
    <p:extLst>
      <p:ext uri="{BB962C8B-B14F-4D97-AF65-F5344CB8AC3E}">
        <p14:creationId xmlns:p14="http://schemas.microsoft.com/office/powerpoint/2010/main" val="34503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AA16CA02-A9E0-417C-764C-720A9428DD95}"/>
              </a:ext>
            </a:extLst>
          </p:cNvPr>
          <p:cNvSpPr>
            <a:spLocks noGrp="1"/>
          </p:cNvSpPr>
          <p:nvPr>
            <p:ph type="ftr" sz="quarter" idx="5"/>
          </p:nvPr>
        </p:nvSpPr>
        <p:spPr/>
        <p:txBody>
          <a:bodyPr/>
          <a:lstStyle/>
          <a:p>
            <a:pPr marL="16933">
              <a:spcBef>
                <a:spcPts val="287"/>
              </a:spcBef>
            </a:pPr>
            <a:r>
              <a:rPr lang="fr-FR" spc="80"/>
              <a:t>Mon Master</a:t>
            </a:r>
            <a:endParaRPr lang="fr-FR" spc="47" dirty="0"/>
          </a:p>
        </p:txBody>
      </p:sp>
      <p:sp>
        <p:nvSpPr>
          <p:cNvPr id="5" name="Espace réservé de la date 4">
            <a:extLst>
              <a:ext uri="{FF2B5EF4-FFF2-40B4-BE49-F238E27FC236}">
                <a16:creationId xmlns:a16="http://schemas.microsoft.com/office/drawing/2014/main" id="{3DB1C8DE-809D-4FC7-3CF6-E592DA109752}"/>
              </a:ext>
            </a:extLst>
          </p:cNvPr>
          <p:cNvSpPr>
            <a:spLocks noGrp="1"/>
          </p:cNvSpPr>
          <p:nvPr>
            <p:ph type="dt" sz="half" idx="6"/>
          </p:nvPr>
        </p:nvSpPr>
        <p:spPr/>
        <p:txBody>
          <a:bodyPr/>
          <a:lstStyle/>
          <a:p>
            <a:pPr marL="16933">
              <a:spcBef>
                <a:spcPts val="287"/>
              </a:spcBef>
            </a:pPr>
            <a:fld id="{F57A84E5-EF05-43CC-A161-D543972A84EC}" type="datetime1">
              <a:rPr lang="fr-FR" spc="60" smtClean="0"/>
              <a:t>20/01/2026</a:t>
            </a:fld>
            <a:endParaRPr lang="fr-FR" spc="60" dirty="0"/>
          </a:p>
        </p:txBody>
      </p:sp>
      <p:sp>
        <p:nvSpPr>
          <p:cNvPr id="6" name="Espace réservé du numéro de diapositive 5">
            <a:extLst>
              <a:ext uri="{FF2B5EF4-FFF2-40B4-BE49-F238E27FC236}">
                <a16:creationId xmlns:a16="http://schemas.microsoft.com/office/drawing/2014/main" id="{37A7D57E-3B7B-EEDD-BA3D-C09A3FE603BA}"/>
              </a:ext>
            </a:extLst>
          </p:cNvPr>
          <p:cNvSpPr>
            <a:spLocks noGrp="1"/>
          </p:cNvSpPr>
          <p:nvPr>
            <p:ph type="sldNum" sz="quarter" idx="7"/>
          </p:nvPr>
        </p:nvSpPr>
        <p:spPr/>
        <p:txBody>
          <a:bodyPr/>
          <a:lstStyle/>
          <a:p>
            <a:pPr marL="50799">
              <a:spcBef>
                <a:spcPts val="467"/>
              </a:spcBef>
            </a:pPr>
            <a:fld id="{81D60167-4931-47E6-BA6A-407CBD079E47}" type="slidenum">
              <a:rPr lang="fr-FR" spc="-33" smtClean="0"/>
              <a:pPr marL="50799">
                <a:spcBef>
                  <a:spcPts val="467"/>
                </a:spcBef>
              </a:pPr>
              <a:t>25</a:t>
            </a:fld>
            <a:endParaRPr lang="fr-FR" spc="-33" dirty="0"/>
          </a:p>
        </p:txBody>
      </p:sp>
      <p:pic>
        <p:nvPicPr>
          <p:cNvPr id="7" name="object 4">
            <a:extLst>
              <a:ext uri="{FF2B5EF4-FFF2-40B4-BE49-F238E27FC236}">
                <a16:creationId xmlns:a16="http://schemas.microsoft.com/office/drawing/2014/main" id="{86B7BD74-6844-2ED5-8497-00FE6B2D1202}"/>
              </a:ext>
            </a:extLst>
          </p:cNvPr>
          <p:cNvPicPr/>
          <p:nvPr/>
        </p:nvPicPr>
        <p:blipFill>
          <a:blip r:embed="rId3" cstate="print"/>
          <a:stretch>
            <a:fillRect/>
          </a:stretch>
        </p:blipFill>
        <p:spPr>
          <a:xfrm>
            <a:off x="10939890" y="219653"/>
            <a:ext cx="1080345" cy="483223"/>
          </a:xfrm>
          <a:prstGeom prst="rect">
            <a:avLst/>
          </a:prstGeom>
        </p:spPr>
      </p:pic>
      <p:pic>
        <p:nvPicPr>
          <p:cNvPr id="8" name="Image 7" descr="Une image contenant texte, capture d’écran, logiciel, Police">
            <a:extLst>
              <a:ext uri="{FF2B5EF4-FFF2-40B4-BE49-F238E27FC236}">
                <a16:creationId xmlns:a16="http://schemas.microsoft.com/office/drawing/2014/main" id="{0A131EA7-F799-50C7-B9F2-4D70FE3EC7DD}"/>
              </a:ext>
            </a:extLst>
          </p:cNvPr>
          <p:cNvPicPr>
            <a:picLocks noChangeAspect="1"/>
          </p:cNvPicPr>
          <p:nvPr/>
        </p:nvPicPr>
        <p:blipFill>
          <a:blip r:embed="rId4">
            <a:extLst>
              <a:ext uri="{28A0092B-C50C-407E-A947-70E740481C1C}">
                <a14:useLocalDpi xmlns:a14="http://schemas.microsoft.com/office/drawing/2010/main" val="0"/>
              </a:ext>
            </a:extLst>
          </a:blip>
          <a:srcRect t="13184" r="-681"/>
          <a:stretch/>
        </p:blipFill>
        <p:spPr>
          <a:xfrm>
            <a:off x="3874294" y="129129"/>
            <a:ext cx="4000500" cy="6132686"/>
          </a:xfrm>
          <a:prstGeom prst="rect">
            <a:avLst/>
          </a:prstGeom>
        </p:spPr>
      </p:pic>
      <p:sp>
        <p:nvSpPr>
          <p:cNvPr id="9" name="Rectangle 8">
            <a:extLst>
              <a:ext uri="{FF2B5EF4-FFF2-40B4-BE49-F238E27FC236}">
                <a16:creationId xmlns:a16="http://schemas.microsoft.com/office/drawing/2014/main" id="{D541DEF0-A374-9313-4ED4-C249C3D9FBF6}"/>
              </a:ext>
            </a:extLst>
          </p:cNvPr>
          <p:cNvSpPr/>
          <p:nvPr/>
        </p:nvSpPr>
        <p:spPr>
          <a:xfrm>
            <a:off x="3874294" y="1016000"/>
            <a:ext cx="4000500" cy="13227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61194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08955" y="461264"/>
            <a:ext cx="7663348" cy="818173"/>
          </a:xfrm>
          <a:prstGeom prst="rect">
            <a:avLst/>
          </a:prstGeom>
        </p:spPr>
        <p:txBody>
          <a:bodyPr vert="horz" wrap="square" lIns="0" tIns="17780" rIns="0" bIns="0" rtlCol="0">
            <a:spAutoFit/>
          </a:bodyPr>
          <a:lstStyle/>
          <a:p>
            <a:pPr marL="16933" algn="ctr">
              <a:spcBef>
                <a:spcPts val="140"/>
              </a:spcBef>
            </a:pPr>
            <a:r>
              <a:rPr lang="fr-FR" sz="2600" spc="127" dirty="0"/>
              <a:t>Qu’est-ce qui constitue le dossier de candidature ?</a:t>
            </a:r>
            <a:endParaRPr sz="2600" dirty="0"/>
          </a:p>
        </p:txBody>
      </p:sp>
      <p:sp>
        <p:nvSpPr>
          <p:cNvPr id="3" name="object 3"/>
          <p:cNvSpPr txBox="1"/>
          <p:nvPr/>
        </p:nvSpPr>
        <p:spPr>
          <a:xfrm>
            <a:off x="463024" y="1966299"/>
            <a:ext cx="3499376" cy="305276"/>
          </a:xfrm>
          <a:prstGeom prst="rect">
            <a:avLst/>
          </a:prstGeom>
        </p:spPr>
        <p:txBody>
          <a:bodyPr vert="horz" wrap="square" lIns="0" tIns="17780" rIns="0" bIns="0" rtlCol="0">
            <a:spAutoFit/>
          </a:bodyPr>
          <a:lstStyle/>
          <a:p>
            <a:pPr marL="16933">
              <a:spcBef>
                <a:spcPts val="140"/>
              </a:spcBef>
            </a:pPr>
            <a:endParaRPr sz="1867" dirty="0">
              <a:latin typeface="Marianne" panose="02000000000000000000" pitchFamily="2" charset="0"/>
              <a:cs typeface="Lucida Sans Unicode"/>
            </a:endParaRPr>
          </a:p>
        </p:txBody>
      </p:sp>
      <p:pic>
        <p:nvPicPr>
          <p:cNvPr id="4" name="object 4"/>
          <p:cNvPicPr/>
          <p:nvPr/>
        </p:nvPicPr>
        <p:blipFill>
          <a:blip r:embed="rId3" cstate="print"/>
          <a:stretch>
            <a:fillRect/>
          </a:stretch>
        </p:blipFill>
        <p:spPr>
          <a:xfrm>
            <a:off x="10939890" y="219653"/>
            <a:ext cx="1080345" cy="483223"/>
          </a:xfrm>
          <a:prstGeom prst="rect">
            <a:avLst/>
          </a:prstGeom>
        </p:spPr>
      </p:pic>
      <p:sp>
        <p:nvSpPr>
          <p:cNvPr id="5" name="object 5"/>
          <p:cNvSpPr txBox="1">
            <a:spLocks noGrp="1"/>
          </p:cNvSpPr>
          <p:nvPr>
            <p:ph type="dt" sz="half" idx="6"/>
          </p:nvPr>
        </p:nvSpPr>
        <p:spPr>
          <a:xfrm>
            <a:off x="10907945" y="6487042"/>
            <a:ext cx="1112290" cy="200975"/>
          </a:xfrm>
          <a:prstGeom prst="rect">
            <a:avLst/>
          </a:prstGeom>
        </p:spPr>
        <p:txBody>
          <a:bodyPr vert="horz" wrap="square" lIns="0" tIns="36407" rIns="0" bIns="0" rtlCol="0">
            <a:spAutoFit/>
          </a:bodyPr>
          <a:lstStyle/>
          <a:p>
            <a:pPr marL="16933">
              <a:spcBef>
                <a:spcPts val="287"/>
              </a:spcBef>
            </a:pPr>
            <a:fld id="{7F442A4C-CC93-4C7A-AA9A-447F1426A5F0}" type="datetime1">
              <a:rPr lang="fr-FR" spc="60" smtClean="0"/>
              <a:t>20/01/2026</a:t>
            </a:fld>
            <a:endParaRPr spc="60" dirty="0"/>
          </a:p>
        </p:txBody>
      </p:sp>
      <p:sp>
        <p:nvSpPr>
          <p:cNvPr id="6" name="object 6"/>
          <p:cNvSpPr txBox="1">
            <a:spLocks noGrp="1"/>
          </p:cNvSpPr>
          <p:nvPr>
            <p:ph type="ftr" sz="quarter" idx="5"/>
          </p:nvPr>
        </p:nvSpPr>
        <p:spPr>
          <a:xfrm>
            <a:off x="232596" y="6534590"/>
            <a:ext cx="962659" cy="200975"/>
          </a:xfrm>
          <a:prstGeom prst="rect">
            <a:avLst/>
          </a:prstGeom>
        </p:spPr>
        <p:txBody>
          <a:bodyPr vert="horz" wrap="square" lIns="0" tIns="36407" rIns="0" bIns="0" rtlCol="0">
            <a:spAutoFit/>
          </a:bodyPr>
          <a:lstStyle/>
          <a:p>
            <a:pPr marL="16933">
              <a:spcBef>
                <a:spcPts val="287"/>
              </a:spcBef>
            </a:pPr>
            <a:r>
              <a:rPr lang="fr-FR" spc="80"/>
              <a:t>Mon Master</a:t>
            </a:r>
            <a:endParaRPr spc="47" dirty="0"/>
          </a:p>
        </p:txBody>
      </p:sp>
      <p:sp>
        <p:nvSpPr>
          <p:cNvPr id="7" name="object 7"/>
          <p:cNvSpPr txBox="1">
            <a:spLocks noGrp="1"/>
          </p:cNvSpPr>
          <p:nvPr>
            <p:ph type="sldNum" sz="quarter" idx="7"/>
          </p:nvPr>
        </p:nvSpPr>
        <p:spPr>
          <a:xfrm>
            <a:off x="9872303" y="6505679"/>
            <a:ext cx="331045" cy="224058"/>
          </a:xfrm>
          <a:prstGeom prst="rect">
            <a:avLst/>
          </a:prstGeom>
        </p:spPr>
        <p:txBody>
          <a:bodyPr vert="horz" wrap="square" lIns="0" tIns="59267" rIns="0" bIns="0" rtlCol="0">
            <a:spAutoFit/>
          </a:bodyPr>
          <a:lstStyle/>
          <a:p>
            <a:pPr marL="50799">
              <a:spcBef>
                <a:spcPts val="467"/>
              </a:spcBef>
            </a:pPr>
            <a:fld id="{81D60167-4931-47E6-BA6A-407CBD079E47}" type="slidenum">
              <a:rPr spc="-33" dirty="0"/>
              <a:pPr marL="50799">
                <a:spcBef>
                  <a:spcPts val="467"/>
                </a:spcBef>
              </a:pPr>
              <a:t>26</a:t>
            </a:fld>
            <a:endParaRPr spc="-33" dirty="0"/>
          </a:p>
        </p:txBody>
      </p:sp>
      <p:sp>
        <p:nvSpPr>
          <p:cNvPr id="8" name="object 3"/>
          <p:cNvSpPr txBox="1"/>
          <p:nvPr/>
        </p:nvSpPr>
        <p:spPr>
          <a:xfrm>
            <a:off x="4621985" y="1966297"/>
            <a:ext cx="3499376" cy="305276"/>
          </a:xfrm>
          <a:prstGeom prst="rect">
            <a:avLst/>
          </a:prstGeom>
        </p:spPr>
        <p:txBody>
          <a:bodyPr vert="horz" wrap="square" lIns="0" tIns="17780" rIns="0" bIns="0" rtlCol="0">
            <a:spAutoFit/>
          </a:bodyPr>
          <a:lstStyle/>
          <a:p>
            <a:pPr marL="16933">
              <a:spcBef>
                <a:spcPts val="140"/>
              </a:spcBef>
            </a:pPr>
            <a:endParaRPr sz="1867" dirty="0">
              <a:latin typeface="Marianne" panose="02000000000000000000" pitchFamily="2" charset="0"/>
              <a:cs typeface="Lucida Sans Unicode"/>
            </a:endParaRPr>
          </a:p>
        </p:txBody>
      </p:sp>
      <p:graphicFrame>
        <p:nvGraphicFramePr>
          <p:cNvPr id="18" name="Diagramme 17"/>
          <p:cNvGraphicFramePr/>
          <p:nvPr>
            <p:extLst>
              <p:ext uri="{D42A27DB-BD31-4B8C-83A1-F6EECF244321}">
                <p14:modId xmlns:p14="http://schemas.microsoft.com/office/powerpoint/2010/main" val="3023516395"/>
              </p:ext>
            </p:extLst>
          </p:nvPr>
        </p:nvGraphicFramePr>
        <p:xfrm>
          <a:off x="528421" y="1304837"/>
          <a:ext cx="11024416" cy="50140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ZoneTexte 8">
            <a:extLst>
              <a:ext uri="{FF2B5EF4-FFF2-40B4-BE49-F238E27FC236}">
                <a16:creationId xmlns:a16="http://schemas.microsoft.com/office/drawing/2014/main" id="{3882DCFD-5A71-A669-5D8D-3D8499337222}"/>
              </a:ext>
            </a:extLst>
          </p:cNvPr>
          <p:cNvSpPr txBox="1"/>
          <p:nvPr/>
        </p:nvSpPr>
        <p:spPr>
          <a:xfrm>
            <a:off x="232596" y="1380271"/>
            <a:ext cx="2445276" cy="1477328"/>
          </a:xfrm>
          <a:prstGeom prst="rect">
            <a:avLst/>
          </a:prstGeom>
          <a:noFill/>
          <a:ln>
            <a:noFill/>
          </a:ln>
        </p:spPr>
        <p:txBody>
          <a:bodyPr wrap="square" rtlCol="0">
            <a:spAutoFit/>
          </a:bodyPr>
          <a:lstStyle/>
          <a:p>
            <a:pPr algn="ctr"/>
            <a:r>
              <a:rPr lang="fr-FR" dirty="0">
                <a:effectLst>
                  <a:outerShdw blurRad="38100" dist="38100" dir="2700000" algn="tl">
                    <a:srgbClr val="000000">
                      <a:alpha val="43137"/>
                    </a:srgbClr>
                  </a:outerShdw>
                </a:effectLst>
                <a:highlight>
                  <a:srgbClr val="FF9575"/>
                </a:highlight>
              </a:rPr>
              <a:t>Nouveauté 2026 : le dossier candidat pourra être renseigné dès le 2 février</a:t>
            </a:r>
          </a:p>
        </p:txBody>
      </p:sp>
    </p:spTree>
    <p:extLst>
      <p:ext uri="{BB962C8B-B14F-4D97-AF65-F5344CB8AC3E}">
        <p14:creationId xmlns:p14="http://schemas.microsoft.com/office/powerpoint/2010/main" val="484554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41139" y="412839"/>
            <a:ext cx="2709721" cy="428387"/>
          </a:xfrm>
          <a:prstGeom prst="rect">
            <a:avLst/>
          </a:prstGeom>
        </p:spPr>
        <p:txBody>
          <a:bodyPr vert="horz" wrap="square" lIns="0" tIns="17780" rIns="0" bIns="0" rtlCol="0">
            <a:spAutoFit/>
          </a:bodyPr>
          <a:lstStyle/>
          <a:p>
            <a:pPr marL="16933">
              <a:spcBef>
                <a:spcPts val="140"/>
              </a:spcBef>
            </a:pPr>
            <a:r>
              <a:rPr lang="fr-FR" sz="2667" dirty="0">
                <a:cs typeface="Tahoma"/>
              </a:rPr>
              <a:t> </a:t>
            </a:r>
            <a:endParaRPr sz="2667" dirty="0">
              <a:cs typeface="Tahoma"/>
            </a:endParaRPr>
          </a:p>
        </p:txBody>
      </p:sp>
      <p:pic>
        <p:nvPicPr>
          <p:cNvPr id="4" name="object 4"/>
          <p:cNvPicPr/>
          <p:nvPr/>
        </p:nvPicPr>
        <p:blipFill>
          <a:blip r:embed="rId3" cstate="print"/>
          <a:stretch>
            <a:fillRect/>
          </a:stretch>
        </p:blipFill>
        <p:spPr>
          <a:xfrm>
            <a:off x="10939890" y="219653"/>
            <a:ext cx="1080345" cy="483223"/>
          </a:xfrm>
          <a:prstGeom prst="rect">
            <a:avLst/>
          </a:prstGeom>
        </p:spPr>
      </p:pic>
      <p:sp>
        <p:nvSpPr>
          <p:cNvPr id="5" name="object 5"/>
          <p:cNvSpPr txBox="1">
            <a:spLocks noGrp="1"/>
          </p:cNvSpPr>
          <p:nvPr>
            <p:ph type="dt" sz="half" idx="6"/>
          </p:nvPr>
        </p:nvSpPr>
        <p:spPr>
          <a:xfrm>
            <a:off x="10907944" y="6505679"/>
            <a:ext cx="1112291" cy="200975"/>
          </a:xfrm>
          <a:prstGeom prst="rect">
            <a:avLst/>
          </a:prstGeom>
        </p:spPr>
        <p:txBody>
          <a:bodyPr vert="horz" wrap="square" lIns="0" tIns="36407" rIns="0" bIns="0" rtlCol="0">
            <a:spAutoFit/>
          </a:bodyPr>
          <a:lstStyle/>
          <a:p>
            <a:pPr marL="16933" marR="0" lvl="0" indent="0" algn="l" defTabSz="914400" rtl="0" eaLnBrk="1" fontAlgn="auto" latinLnBrk="0" hangingPunct="1">
              <a:lnSpc>
                <a:spcPct val="100000"/>
              </a:lnSpc>
              <a:spcBef>
                <a:spcPts val="287"/>
              </a:spcBef>
              <a:spcAft>
                <a:spcPts val="0"/>
              </a:spcAft>
              <a:buClrTx/>
              <a:buSzTx/>
              <a:buFontTx/>
              <a:buNone/>
              <a:tabLst/>
              <a:defRPr/>
            </a:pPr>
            <a:fld id="{9A5A19B1-74A5-4B55-99E6-904922D6CF57}" type="datetime1">
              <a:rPr kumimoji="0" lang="fr-FR" sz="1067" b="1" i="0" u="none" strike="noStrike" kern="1200" cap="none" spc="60" normalizeH="0" baseline="0" noProof="0" smtClean="0">
                <a:ln>
                  <a:noFill/>
                </a:ln>
                <a:solidFill>
                  <a:prstClr val="black"/>
                </a:solidFill>
                <a:effectLst/>
                <a:uLnTx/>
                <a:uFillTx/>
                <a:latin typeface="Marianne" panose="02000000000000000000" pitchFamily="2" charset="0"/>
                <a:ea typeface="+mn-ea"/>
                <a:cs typeface="Arial"/>
              </a:rPr>
              <a:t>20/01/2026</a:t>
            </a:fld>
            <a:endParaRPr kumimoji="0" sz="1067" b="1" i="0" u="none" strike="noStrike" kern="1200" cap="none" spc="60" normalizeH="0" baseline="0" noProof="0" dirty="0">
              <a:ln>
                <a:noFill/>
              </a:ln>
              <a:solidFill>
                <a:prstClr val="black"/>
              </a:solidFill>
              <a:effectLst/>
              <a:uLnTx/>
              <a:uFillTx/>
              <a:latin typeface="Marianne" panose="02000000000000000000" pitchFamily="2" charset="0"/>
              <a:ea typeface="+mn-ea"/>
              <a:cs typeface="Arial"/>
            </a:endParaRPr>
          </a:p>
        </p:txBody>
      </p:sp>
      <p:sp>
        <p:nvSpPr>
          <p:cNvPr id="6" name="object 6"/>
          <p:cNvSpPr txBox="1">
            <a:spLocks noGrp="1"/>
          </p:cNvSpPr>
          <p:nvPr>
            <p:ph type="ftr" sz="quarter" idx="5"/>
          </p:nvPr>
        </p:nvSpPr>
        <p:spPr>
          <a:xfrm>
            <a:off x="232596" y="6534590"/>
            <a:ext cx="962659" cy="200975"/>
          </a:xfrm>
          <a:prstGeom prst="rect">
            <a:avLst/>
          </a:prstGeom>
        </p:spPr>
        <p:txBody>
          <a:bodyPr vert="horz" wrap="square" lIns="0" tIns="36407" rIns="0" bIns="0" rtlCol="0">
            <a:spAutoFit/>
          </a:bodyPr>
          <a:lstStyle/>
          <a:p>
            <a:pPr marL="16933" marR="0" lvl="0" indent="0" algn="l" defTabSz="914400" rtl="0" eaLnBrk="1" fontAlgn="auto" latinLnBrk="0" hangingPunct="1">
              <a:lnSpc>
                <a:spcPct val="100000"/>
              </a:lnSpc>
              <a:spcBef>
                <a:spcPts val="287"/>
              </a:spcBef>
              <a:spcAft>
                <a:spcPts val="0"/>
              </a:spcAft>
              <a:buClrTx/>
              <a:buSzTx/>
              <a:buFontTx/>
              <a:buNone/>
              <a:tabLst/>
              <a:defRPr/>
            </a:pPr>
            <a:r>
              <a:rPr kumimoji="0" lang="fr-FR" sz="1067" b="1" i="0" u="none" strike="noStrike" kern="1200" cap="none" spc="80" normalizeH="0" baseline="0" noProof="0">
                <a:ln>
                  <a:noFill/>
                </a:ln>
                <a:solidFill>
                  <a:prstClr val="black"/>
                </a:solidFill>
                <a:effectLst/>
                <a:uLnTx/>
                <a:uFillTx/>
                <a:latin typeface="Marianne" panose="02000000000000000000" pitchFamily="2" charset="0"/>
                <a:ea typeface="+mn-ea"/>
                <a:cs typeface="Arial"/>
              </a:rPr>
              <a:t>Mon Master</a:t>
            </a:r>
            <a:endParaRPr kumimoji="0" sz="1067" b="1" i="0" u="none" strike="noStrike" kern="1200" cap="none" spc="47" normalizeH="0" baseline="0" noProof="0" dirty="0">
              <a:ln>
                <a:noFill/>
              </a:ln>
              <a:solidFill>
                <a:prstClr val="black"/>
              </a:solidFill>
              <a:effectLst/>
              <a:uLnTx/>
              <a:uFillTx/>
              <a:latin typeface="Marianne" panose="02000000000000000000" pitchFamily="2" charset="0"/>
              <a:ea typeface="+mn-ea"/>
              <a:cs typeface="Arial"/>
            </a:endParaRPr>
          </a:p>
        </p:txBody>
      </p:sp>
      <p:sp>
        <p:nvSpPr>
          <p:cNvPr id="7" name="object 7"/>
          <p:cNvSpPr txBox="1">
            <a:spLocks noGrp="1"/>
          </p:cNvSpPr>
          <p:nvPr>
            <p:ph type="sldNum" sz="quarter" idx="7"/>
          </p:nvPr>
        </p:nvSpPr>
        <p:spPr>
          <a:xfrm>
            <a:off x="9872303" y="6505679"/>
            <a:ext cx="331045" cy="224058"/>
          </a:xfrm>
          <a:prstGeom prst="rect">
            <a:avLst/>
          </a:prstGeom>
        </p:spPr>
        <p:txBody>
          <a:bodyPr vert="horz" wrap="square" lIns="0" tIns="59267" rIns="0" bIns="0" rtlCol="0">
            <a:spAutoFit/>
          </a:bodyPr>
          <a:lstStyle/>
          <a:p>
            <a:pPr marL="50799" marR="0" lvl="0" indent="0" algn="l" defTabSz="914400" rtl="0" eaLnBrk="1" fontAlgn="auto" latinLnBrk="0" hangingPunct="1">
              <a:lnSpc>
                <a:spcPct val="100000"/>
              </a:lnSpc>
              <a:spcBef>
                <a:spcPts val="467"/>
              </a:spcBef>
              <a:spcAft>
                <a:spcPts val="0"/>
              </a:spcAft>
              <a:buClrTx/>
              <a:buSzTx/>
              <a:buFontTx/>
              <a:buNone/>
              <a:tabLst/>
              <a:defRPr/>
            </a:pPr>
            <a:fld id="{81D60167-4931-47E6-BA6A-407CBD079E47}" type="slidenum">
              <a:rPr kumimoji="0" sz="1067" b="1" i="0" u="none" strike="noStrike" kern="1200" cap="none" spc="-33" normalizeH="0" baseline="0" noProof="0" dirty="0">
                <a:ln>
                  <a:noFill/>
                </a:ln>
                <a:solidFill>
                  <a:prstClr val="black"/>
                </a:solidFill>
                <a:effectLst/>
                <a:uLnTx/>
                <a:uFillTx/>
                <a:latin typeface="Marianne" panose="02000000000000000000" pitchFamily="2" charset="0"/>
                <a:ea typeface="+mn-ea"/>
                <a:cs typeface="Arial"/>
              </a:rPr>
              <a:pPr marL="50799" marR="0" lvl="0" indent="0" algn="l" defTabSz="914400" rtl="0" eaLnBrk="1" fontAlgn="auto" latinLnBrk="0" hangingPunct="1">
                <a:lnSpc>
                  <a:spcPct val="100000"/>
                </a:lnSpc>
                <a:spcBef>
                  <a:spcPts val="467"/>
                </a:spcBef>
                <a:spcAft>
                  <a:spcPts val="0"/>
                </a:spcAft>
                <a:buClrTx/>
                <a:buSzTx/>
                <a:buFontTx/>
                <a:buNone/>
                <a:tabLst/>
                <a:defRPr/>
              </a:pPr>
              <a:t>27</a:t>
            </a:fld>
            <a:endParaRPr kumimoji="0" sz="1067" b="1" i="0" u="none" strike="noStrike" kern="1200" cap="none" spc="-33" normalizeH="0" baseline="0" noProof="0" dirty="0">
              <a:ln>
                <a:noFill/>
              </a:ln>
              <a:solidFill>
                <a:prstClr val="black"/>
              </a:solidFill>
              <a:effectLst/>
              <a:uLnTx/>
              <a:uFillTx/>
              <a:latin typeface="Marianne" panose="02000000000000000000" pitchFamily="2" charset="0"/>
              <a:ea typeface="+mn-ea"/>
              <a:cs typeface="Arial"/>
            </a:endParaRPr>
          </a:p>
        </p:txBody>
      </p:sp>
      <p:sp>
        <p:nvSpPr>
          <p:cNvPr id="9" name="ZoneTexte 8">
            <a:extLst>
              <a:ext uri="{FF2B5EF4-FFF2-40B4-BE49-F238E27FC236}">
                <a16:creationId xmlns:a16="http://schemas.microsoft.com/office/drawing/2014/main" id="{83749D13-FADB-458F-B849-5A673D17F7FF}"/>
              </a:ext>
            </a:extLst>
          </p:cNvPr>
          <p:cNvSpPr txBox="1"/>
          <p:nvPr/>
        </p:nvSpPr>
        <p:spPr>
          <a:xfrm>
            <a:off x="2724596" y="302944"/>
            <a:ext cx="714770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Marianne"/>
                <a:ea typeface="+mn-ea"/>
                <a:cs typeface="+mn-cs"/>
              </a:rPr>
              <a:t>Combien de vœux puis-je formuler ?</a:t>
            </a:r>
            <a:endParaRPr kumimoji="0" lang="fr-FR" sz="1600" b="1" i="0" u="none" strike="noStrike" kern="1200" cap="none" spc="0" normalizeH="0" baseline="0" noProof="0" dirty="0">
              <a:ln>
                <a:noFill/>
              </a:ln>
              <a:solidFill>
                <a:prstClr val="black"/>
              </a:solidFill>
              <a:effectLst/>
              <a:uLnTx/>
              <a:uFillTx/>
              <a:latin typeface="Marianne"/>
              <a:ea typeface="+mn-ea"/>
              <a:cs typeface="+mn-cs"/>
            </a:endParaRPr>
          </a:p>
        </p:txBody>
      </p:sp>
      <p:sp>
        <p:nvSpPr>
          <p:cNvPr id="11" name="ZoneTexte 10">
            <a:extLst>
              <a:ext uri="{FF2B5EF4-FFF2-40B4-BE49-F238E27FC236}">
                <a16:creationId xmlns:a16="http://schemas.microsoft.com/office/drawing/2014/main" id="{9537D3EE-653B-4CA9-BB52-0D93794CA65B}"/>
              </a:ext>
            </a:extLst>
          </p:cNvPr>
          <p:cNvSpPr txBox="1"/>
          <p:nvPr/>
        </p:nvSpPr>
        <p:spPr>
          <a:xfrm>
            <a:off x="713925" y="1433581"/>
            <a:ext cx="4415245" cy="2308324"/>
          </a:xfrm>
          <a:prstGeom prst="rect">
            <a:avLst/>
          </a:prstGeom>
          <a:solidFill>
            <a:srgbClr val="FF9575"/>
          </a:solidFill>
        </p:spPr>
        <p:txBody>
          <a:bodyPr wrap="square" rtlCol="0">
            <a:spAutoFit/>
          </a:bodyPr>
          <a:lstStyle/>
          <a:p>
            <a:pPr algn="ctr"/>
            <a:r>
              <a:rPr lang="fr-FR" b="1" dirty="0"/>
              <a:t>Phase principale </a:t>
            </a:r>
          </a:p>
          <a:p>
            <a:pPr algn="ctr"/>
            <a:endParaRPr lang="fr-FR" i="1" dirty="0"/>
          </a:p>
          <a:p>
            <a:pPr marL="380990" indent="-380990">
              <a:lnSpc>
                <a:spcPct val="150000"/>
              </a:lnSpc>
              <a:buFontTx/>
              <a:buChar char="-"/>
            </a:pPr>
            <a:r>
              <a:rPr lang="fr-FR" sz="1800" dirty="0"/>
              <a:t>15 vœux dans des formations classiques (hors alternance)</a:t>
            </a:r>
          </a:p>
          <a:p>
            <a:pPr marL="380990" indent="-380990">
              <a:lnSpc>
                <a:spcPct val="150000"/>
              </a:lnSpc>
              <a:buFontTx/>
              <a:buChar char="-"/>
            </a:pPr>
            <a:r>
              <a:rPr lang="fr-FR" sz="1800" dirty="0"/>
              <a:t>15 vœux dans des formations en alternance </a:t>
            </a:r>
          </a:p>
        </p:txBody>
      </p:sp>
      <p:sp>
        <p:nvSpPr>
          <p:cNvPr id="12" name="ZoneTexte 11">
            <a:extLst>
              <a:ext uri="{FF2B5EF4-FFF2-40B4-BE49-F238E27FC236}">
                <a16:creationId xmlns:a16="http://schemas.microsoft.com/office/drawing/2014/main" id="{9AD2B04C-C451-4091-82B1-1171F711B041}"/>
              </a:ext>
            </a:extLst>
          </p:cNvPr>
          <p:cNvSpPr txBox="1"/>
          <p:nvPr/>
        </p:nvSpPr>
        <p:spPr>
          <a:xfrm>
            <a:off x="7062831" y="1433581"/>
            <a:ext cx="4632780" cy="2308324"/>
          </a:xfrm>
          <a:prstGeom prst="rect">
            <a:avLst/>
          </a:prstGeom>
          <a:solidFill>
            <a:srgbClr val="FFE265"/>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Marianne"/>
                <a:ea typeface="+mn-ea"/>
                <a:cs typeface="+mn-cs"/>
              </a:rPr>
              <a:t>Phase complémentaire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black"/>
              </a:solidFill>
              <a:effectLst/>
              <a:uLnTx/>
              <a:uFillTx/>
              <a:latin typeface="Marianne"/>
              <a:ea typeface="+mn-ea"/>
              <a:cs typeface="+mn-cs"/>
            </a:endParaRPr>
          </a:p>
          <a:p>
            <a:pPr marL="380990" indent="-380990">
              <a:lnSpc>
                <a:spcPct val="150000"/>
              </a:lnSpc>
              <a:buFontTx/>
              <a:buChar char="-"/>
            </a:pPr>
            <a:r>
              <a:rPr lang="fr-FR" sz="1800" dirty="0"/>
              <a:t>10 vœux dans des formations </a:t>
            </a:r>
            <a:r>
              <a:rPr lang="fr-FR" dirty="0"/>
              <a:t>classiques (hors alternance)</a:t>
            </a:r>
            <a:endParaRPr lang="fr-FR" sz="1800" dirty="0"/>
          </a:p>
          <a:p>
            <a:pPr marL="380990" indent="-380990">
              <a:lnSpc>
                <a:spcPct val="150000"/>
              </a:lnSpc>
              <a:buFontTx/>
              <a:buChar char="-"/>
            </a:pPr>
            <a:r>
              <a:rPr lang="fr-FR" sz="1800" dirty="0"/>
              <a:t>10 vœux dans des formations en alternance</a:t>
            </a:r>
          </a:p>
        </p:txBody>
      </p:sp>
      <p:sp>
        <p:nvSpPr>
          <p:cNvPr id="14" name="Flèche droite 16">
            <a:extLst>
              <a:ext uri="{FF2B5EF4-FFF2-40B4-BE49-F238E27FC236}">
                <a16:creationId xmlns:a16="http://schemas.microsoft.com/office/drawing/2014/main" id="{DE7F3F7F-42EC-4A85-97AB-91D53CB3F24D}"/>
              </a:ext>
            </a:extLst>
          </p:cNvPr>
          <p:cNvSpPr/>
          <p:nvPr/>
        </p:nvSpPr>
        <p:spPr>
          <a:xfrm rot="5400000">
            <a:off x="2353168" y="4198278"/>
            <a:ext cx="945169" cy="646640"/>
          </a:xfrm>
          <a:prstGeom prst="rightArrow">
            <a:avLst/>
          </a:prstGeom>
          <a:solidFill>
            <a:srgbClr val="34CB6A"/>
          </a:solidFill>
          <a:ln>
            <a:solidFill>
              <a:srgbClr val="34CB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5" name="ZoneTexte 14">
            <a:extLst>
              <a:ext uri="{FF2B5EF4-FFF2-40B4-BE49-F238E27FC236}">
                <a16:creationId xmlns:a16="http://schemas.microsoft.com/office/drawing/2014/main" id="{881B16CD-F6B2-423E-A377-9E2F23AA328B}"/>
              </a:ext>
            </a:extLst>
          </p:cNvPr>
          <p:cNvSpPr txBox="1"/>
          <p:nvPr/>
        </p:nvSpPr>
        <p:spPr>
          <a:xfrm>
            <a:off x="2089012" y="5508492"/>
            <a:ext cx="1473480" cy="461665"/>
          </a:xfrm>
          <a:prstGeom prst="rect">
            <a:avLst/>
          </a:prstGeom>
          <a:solidFill>
            <a:srgbClr val="FF9575"/>
          </a:solidFill>
        </p:spPr>
        <p:txBody>
          <a:bodyPr wrap="none" rtlCol="0">
            <a:spAutoFit/>
          </a:bodyPr>
          <a:lstStyle/>
          <a:p>
            <a:pPr algn="ctr"/>
            <a:r>
              <a:rPr lang="fr-FR" sz="2400" b="1" dirty="0"/>
              <a:t>30 vœux</a:t>
            </a:r>
          </a:p>
        </p:txBody>
      </p:sp>
      <p:sp>
        <p:nvSpPr>
          <p:cNvPr id="16" name="Flèche droite 16">
            <a:extLst>
              <a:ext uri="{FF2B5EF4-FFF2-40B4-BE49-F238E27FC236}">
                <a16:creationId xmlns:a16="http://schemas.microsoft.com/office/drawing/2014/main" id="{2740E174-4734-4794-9469-52B06815F82A}"/>
              </a:ext>
            </a:extLst>
          </p:cNvPr>
          <p:cNvSpPr/>
          <p:nvPr/>
        </p:nvSpPr>
        <p:spPr>
          <a:xfrm rot="5400000">
            <a:off x="9004431" y="4198278"/>
            <a:ext cx="945169" cy="646640"/>
          </a:xfrm>
          <a:prstGeom prst="rightArrow">
            <a:avLst/>
          </a:prstGeom>
          <a:solidFill>
            <a:srgbClr val="34CB6A"/>
          </a:solidFill>
          <a:ln>
            <a:solidFill>
              <a:srgbClr val="34CB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7" name="ZoneTexte 16">
            <a:extLst>
              <a:ext uri="{FF2B5EF4-FFF2-40B4-BE49-F238E27FC236}">
                <a16:creationId xmlns:a16="http://schemas.microsoft.com/office/drawing/2014/main" id="{DA462801-E3EF-4C4E-95B6-647D3D5B994A}"/>
              </a:ext>
            </a:extLst>
          </p:cNvPr>
          <p:cNvSpPr txBox="1"/>
          <p:nvPr/>
        </p:nvSpPr>
        <p:spPr>
          <a:xfrm>
            <a:off x="8820256" y="5508492"/>
            <a:ext cx="1470274" cy="461665"/>
          </a:xfrm>
          <a:prstGeom prst="rect">
            <a:avLst/>
          </a:prstGeom>
          <a:solidFill>
            <a:srgbClr val="FFE265"/>
          </a:solidFill>
        </p:spPr>
        <p:txBody>
          <a:bodyPr wrap="none" rtlCol="0">
            <a:spAutoFit/>
          </a:bodyPr>
          <a:lstStyle/>
          <a:p>
            <a:pPr algn="ctr"/>
            <a:r>
              <a:rPr lang="fr-FR" sz="2400" b="1" dirty="0"/>
              <a:t>20 vœux</a:t>
            </a:r>
          </a:p>
        </p:txBody>
      </p:sp>
    </p:spTree>
    <p:extLst>
      <p:ext uri="{BB962C8B-B14F-4D97-AF65-F5344CB8AC3E}">
        <p14:creationId xmlns:p14="http://schemas.microsoft.com/office/powerpoint/2010/main" val="2753140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41139" y="412839"/>
            <a:ext cx="2709721" cy="428387"/>
          </a:xfrm>
          <a:prstGeom prst="rect">
            <a:avLst/>
          </a:prstGeom>
        </p:spPr>
        <p:txBody>
          <a:bodyPr vert="horz" wrap="square" lIns="0" tIns="17780" rIns="0" bIns="0" rtlCol="0">
            <a:spAutoFit/>
          </a:bodyPr>
          <a:lstStyle/>
          <a:p>
            <a:pPr marL="16933">
              <a:spcBef>
                <a:spcPts val="140"/>
              </a:spcBef>
            </a:pPr>
            <a:r>
              <a:rPr lang="fr-FR" sz="2667" dirty="0">
                <a:cs typeface="Tahoma"/>
              </a:rPr>
              <a:t> </a:t>
            </a:r>
            <a:endParaRPr sz="2667" dirty="0">
              <a:cs typeface="Tahoma"/>
            </a:endParaRPr>
          </a:p>
        </p:txBody>
      </p:sp>
      <p:pic>
        <p:nvPicPr>
          <p:cNvPr id="4" name="object 4"/>
          <p:cNvPicPr/>
          <p:nvPr/>
        </p:nvPicPr>
        <p:blipFill>
          <a:blip r:embed="rId3" cstate="print"/>
          <a:stretch>
            <a:fillRect/>
          </a:stretch>
        </p:blipFill>
        <p:spPr>
          <a:xfrm>
            <a:off x="10939890" y="219653"/>
            <a:ext cx="1080345" cy="483223"/>
          </a:xfrm>
          <a:prstGeom prst="rect">
            <a:avLst/>
          </a:prstGeom>
        </p:spPr>
      </p:pic>
      <p:sp>
        <p:nvSpPr>
          <p:cNvPr id="5" name="object 5"/>
          <p:cNvSpPr txBox="1">
            <a:spLocks noGrp="1"/>
          </p:cNvSpPr>
          <p:nvPr>
            <p:ph type="dt" sz="half" idx="6"/>
          </p:nvPr>
        </p:nvSpPr>
        <p:spPr>
          <a:xfrm>
            <a:off x="10907944" y="6505679"/>
            <a:ext cx="1112291" cy="200975"/>
          </a:xfrm>
          <a:prstGeom prst="rect">
            <a:avLst/>
          </a:prstGeom>
        </p:spPr>
        <p:txBody>
          <a:bodyPr vert="horz" wrap="square" lIns="0" tIns="36407" rIns="0" bIns="0" rtlCol="0">
            <a:spAutoFit/>
          </a:bodyPr>
          <a:lstStyle/>
          <a:p>
            <a:pPr marL="16933" marR="0" lvl="0" indent="0" algn="l" defTabSz="914400" rtl="0" eaLnBrk="1" fontAlgn="auto" latinLnBrk="0" hangingPunct="1">
              <a:lnSpc>
                <a:spcPct val="100000"/>
              </a:lnSpc>
              <a:spcBef>
                <a:spcPts val="287"/>
              </a:spcBef>
              <a:spcAft>
                <a:spcPts val="0"/>
              </a:spcAft>
              <a:buClrTx/>
              <a:buSzTx/>
              <a:buFontTx/>
              <a:buNone/>
              <a:tabLst/>
              <a:defRPr/>
            </a:pPr>
            <a:fld id="{265A8D3C-30B6-4546-BC43-8A8CAE780070}" type="datetime1">
              <a:rPr kumimoji="0" lang="fr-FR" sz="1067" b="1" i="0" u="none" strike="noStrike" kern="1200" cap="none" spc="60" normalizeH="0" baseline="0" noProof="0" smtClean="0">
                <a:ln>
                  <a:noFill/>
                </a:ln>
                <a:solidFill>
                  <a:prstClr val="black"/>
                </a:solidFill>
                <a:effectLst/>
                <a:uLnTx/>
                <a:uFillTx/>
                <a:latin typeface="Marianne" panose="02000000000000000000" pitchFamily="2" charset="0"/>
                <a:ea typeface="+mn-ea"/>
                <a:cs typeface="Arial"/>
              </a:rPr>
              <a:t>20/01/2026</a:t>
            </a:fld>
            <a:endParaRPr kumimoji="0" sz="1067" b="1" i="0" u="none" strike="noStrike" kern="1200" cap="none" spc="60" normalizeH="0" baseline="0" noProof="0" dirty="0">
              <a:ln>
                <a:noFill/>
              </a:ln>
              <a:solidFill>
                <a:prstClr val="black"/>
              </a:solidFill>
              <a:effectLst/>
              <a:uLnTx/>
              <a:uFillTx/>
              <a:latin typeface="Marianne" panose="02000000000000000000" pitchFamily="2" charset="0"/>
              <a:ea typeface="+mn-ea"/>
              <a:cs typeface="Arial"/>
            </a:endParaRPr>
          </a:p>
        </p:txBody>
      </p:sp>
      <p:sp>
        <p:nvSpPr>
          <p:cNvPr id="6" name="object 6"/>
          <p:cNvSpPr txBox="1">
            <a:spLocks noGrp="1"/>
          </p:cNvSpPr>
          <p:nvPr>
            <p:ph type="ftr" sz="quarter" idx="5"/>
          </p:nvPr>
        </p:nvSpPr>
        <p:spPr>
          <a:xfrm>
            <a:off x="232596" y="6534590"/>
            <a:ext cx="962659" cy="200975"/>
          </a:xfrm>
          <a:prstGeom prst="rect">
            <a:avLst/>
          </a:prstGeom>
        </p:spPr>
        <p:txBody>
          <a:bodyPr vert="horz" wrap="square" lIns="0" tIns="36407" rIns="0" bIns="0" rtlCol="0">
            <a:spAutoFit/>
          </a:bodyPr>
          <a:lstStyle/>
          <a:p>
            <a:pPr marL="16933" marR="0" lvl="0" indent="0" algn="l" defTabSz="914400" rtl="0" eaLnBrk="1" fontAlgn="auto" latinLnBrk="0" hangingPunct="1">
              <a:lnSpc>
                <a:spcPct val="100000"/>
              </a:lnSpc>
              <a:spcBef>
                <a:spcPts val="287"/>
              </a:spcBef>
              <a:spcAft>
                <a:spcPts val="0"/>
              </a:spcAft>
              <a:buClrTx/>
              <a:buSzTx/>
              <a:buFontTx/>
              <a:buNone/>
              <a:tabLst/>
              <a:defRPr/>
            </a:pPr>
            <a:r>
              <a:rPr kumimoji="0" lang="fr-FR" sz="1067" b="1" i="0" u="none" strike="noStrike" kern="1200" cap="none" spc="80" normalizeH="0" baseline="0" noProof="0">
                <a:ln>
                  <a:noFill/>
                </a:ln>
                <a:solidFill>
                  <a:prstClr val="black"/>
                </a:solidFill>
                <a:effectLst/>
                <a:uLnTx/>
                <a:uFillTx/>
                <a:latin typeface="Marianne" panose="02000000000000000000" pitchFamily="2" charset="0"/>
                <a:ea typeface="+mn-ea"/>
                <a:cs typeface="Arial"/>
              </a:rPr>
              <a:t>Mon Master</a:t>
            </a:r>
            <a:endParaRPr kumimoji="0" sz="1067" b="1" i="0" u="none" strike="noStrike" kern="1200" cap="none" spc="47" normalizeH="0" baseline="0" noProof="0" dirty="0">
              <a:ln>
                <a:noFill/>
              </a:ln>
              <a:solidFill>
                <a:prstClr val="black"/>
              </a:solidFill>
              <a:effectLst/>
              <a:uLnTx/>
              <a:uFillTx/>
              <a:latin typeface="Marianne" panose="02000000000000000000" pitchFamily="2" charset="0"/>
              <a:ea typeface="+mn-ea"/>
              <a:cs typeface="Arial"/>
            </a:endParaRPr>
          </a:p>
        </p:txBody>
      </p:sp>
      <p:sp>
        <p:nvSpPr>
          <p:cNvPr id="7" name="object 7"/>
          <p:cNvSpPr txBox="1">
            <a:spLocks noGrp="1"/>
          </p:cNvSpPr>
          <p:nvPr>
            <p:ph type="sldNum" sz="quarter" idx="7"/>
          </p:nvPr>
        </p:nvSpPr>
        <p:spPr>
          <a:xfrm>
            <a:off x="9872303" y="6505679"/>
            <a:ext cx="331045" cy="224058"/>
          </a:xfrm>
          <a:prstGeom prst="rect">
            <a:avLst/>
          </a:prstGeom>
        </p:spPr>
        <p:txBody>
          <a:bodyPr vert="horz" wrap="square" lIns="0" tIns="59267" rIns="0" bIns="0" rtlCol="0">
            <a:spAutoFit/>
          </a:bodyPr>
          <a:lstStyle/>
          <a:p>
            <a:pPr marL="50799" marR="0" lvl="0" indent="0" algn="l" defTabSz="914400" rtl="0" eaLnBrk="1" fontAlgn="auto" latinLnBrk="0" hangingPunct="1">
              <a:lnSpc>
                <a:spcPct val="100000"/>
              </a:lnSpc>
              <a:spcBef>
                <a:spcPts val="467"/>
              </a:spcBef>
              <a:spcAft>
                <a:spcPts val="0"/>
              </a:spcAft>
              <a:buClrTx/>
              <a:buSzTx/>
              <a:buFontTx/>
              <a:buNone/>
              <a:tabLst/>
              <a:defRPr/>
            </a:pPr>
            <a:fld id="{81D60167-4931-47E6-BA6A-407CBD079E47}" type="slidenum">
              <a:rPr kumimoji="0" sz="1067" b="1" i="0" u="none" strike="noStrike" kern="1200" cap="none" spc="-33" normalizeH="0" baseline="0" noProof="0" dirty="0">
                <a:ln>
                  <a:noFill/>
                </a:ln>
                <a:solidFill>
                  <a:prstClr val="black"/>
                </a:solidFill>
                <a:effectLst/>
                <a:uLnTx/>
                <a:uFillTx/>
                <a:latin typeface="Marianne" panose="02000000000000000000" pitchFamily="2" charset="0"/>
                <a:ea typeface="+mn-ea"/>
                <a:cs typeface="Arial"/>
              </a:rPr>
              <a:pPr marL="50799" marR="0" lvl="0" indent="0" algn="l" defTabSz="914400" rtl="0" eaLnBrk="1" fontAlgn="auto" latinLnBrk="0" hangingPunct="1">
                <a:lnSpc>
                  <a:spcPct val="100000"/>
                </a:lnSpc>
                <a:spcBef>
                  <a:spcPts val="467"/>
                </a:spcBef>
                <a:spcAft>
                  <a:spcPts val="0"/>
                </a:spcAft>
                <a:buClrTx/>
                <a:buSzTx/>
                <a:buFontTx/>
                <a:buNone/>
                <a:tabLst/>
                <a:defRPr/>
              </a:pPr>
              <a:t>28</a:t>
            </a:fld>
            <a:endParaRPr kumimoji="0" sz="1067" b="1" i="0" u="none" strike="noStrike" kern="1200" cap="none" spc="-33" normalizeH="0" baseline="0" noProof="0" dirty="0">
              <a:ln>
                <a:noFill/>
              </a:ln>
              <a:solidFill>
                <a:prstClr val="black"/>
              </a:solidFill>
              <a:effectLst/>
              <a:uLnTx/>
              <a:uFillTx/>
              <a:latin typeface="Marianne" panose="02000000000000000000" pitchFamily="2" charset="0"/>
              <a:ea typeface="+mn-ea"/>
              <a:cs typeface="Arial"/>
            </a:endParaRPr>
          </a:p>
        </p:txBody>
      </p:sp>
      <p:sp>
        <p:nvSpPr>
          <p:cNvPr id="9" name="ZoneTexte 8">
            <a:extLst>
              <a:ext uri="{FF2B5EF4-FFF2-40B4-BE49-F238E27FC236}">
                <a16:creationId xmlns:a16="http://schemas.microsoft.com/office/drawing/2014/main" id="{83749D13-FADB-458F-B849-5A673D17F7FF}"/>
              </a:ext>
            </a:extLst>
          </p:cNvPr>
          <p:cNvSpPr txBox="1"/>
          <p:nvPr/>
        </p:nvSpPr>
        <p:spPr>
          <a:xfrm>
            <a:off x="2724596" y="302944"/>
            <a:ext cx="682717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Marianne"/>
                <a:ea typeface="+mn-ea"/>
                <a:cs typeface="+mn-cs"/>
              </a:rPr>
              <a:t>Qu’est-ce qu’un vœu ? </a:t>
            </a:r>
            <a:endParaRPr kumimoji="0" lang="fr-FR" sz="1050" b="1" i="0" u="none" strike="noStrike" kern="1200" cap="none" spc="0" normalizeH="0" baseline="0" noProof="0" dirty="0">
              <a:ln>
                <a:noFill/>
              </a:ln>
              <a:solidFill>
                <a:prstClr val="black"/>
              </a:solidFill>
              <a:effectLst/>
              <a:uLnTx/>
              <a:uFillTx/>
              <a:latin typeface="Marianne"/>
              <a:ea typeface="+mn-ea"/>
              <a:cs typeface="+mn-cs"/>
            </a:endParaRPr>
          </a:p>
        </p:txBody>
      </p:sp>
      <p:graphicFrame>
        <p:nvGraphicFramePr>
          <p:cNvPr id="3" name="Diagramme 2"/>
          <p:cNvGraphicFramePr/>
          <p:nvPr>
            <p:extLst>
              <p:ext uri="{D42A27DB-BD31-4B8C-83A1-F6EECF244321}">
                <p14:modId xmlns:p14="http://schemas.microsoft.com/office/powerpoint/2010/main" val="3540697542"/>
              </p:ext>
            </p:extLst>
          </p:nvPr>
        </p:nvGraphicFramePr>
        <p:xfrm>
          <a:off x="107555" y="1786066"/>
          <a:ext cx="11976888" cy="41305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ZoneTexte 9"/>
          <p:cNvSpPr txBox="1"/>
          <p:nvPr/>
        </p:nvSpPr>
        <p:spPr>
          <a:xfrm>
            <a:off x="542158" y="1074846"/>
            <a:ext cx="11649841" cy="338554"/>
          </a:xfrm>
          <a:prstGeom prst="rect">
            <a:avLst/>
          </a:prstGeom>
          <a:noFill/>
        </p:spPr>
        <p:txBody>
          <a:bodyPr wrap="square" rtlCol="0">
            <a:spAutoFit/>
          </a:bodyPr>
          <a:lstStyle/>
          <a:p>
            <a:r>
              <a:rPr lang="fr-FR" sz="1600" dirty="0"/>
              <a:t>C’est une candidature ou une ensemble de candidatures à </a:t>
            </a:r>
            <a:r>
              <a:rPr lang="fr-FR" sz="1600" b="1" dirty="0"/>
              <a:t>l’échelle d’une mention au sein d’un établissement.</a:t>
            </a:r>
          </a:p>
        </p:txBody>
      </p:sp>
    </p:spTree>
    <p:extLst>
      <p:ext uri="{BB962C8B-B14F-4D97-AF65-F5344CB8AC3E}">
        <p14:creationId xmlns:p14="http://schemas.microsoft.com/office/powerpoint/2010/main" val="2911327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64326" y="393466"/>
            <a:ext cx="7663348" cy="418063"/>
          </a:xfrm>
          <a:prstGeom prst="rect">
            <a:avLst/>
          </a:prstGeom>
        </p:spPr>
        <p:txBody>
          <a:bodyPr vert="horz" wrap="square" lIns="0" tIns="17780" rIns="0" bIns="0" rtlCol="0">
            <a:spAutoFit/>
          </a:bodyPr>
          <a:lstStyle/>
          <a:p>
            <a:pPr marL="16933" algn="ctr">
              <a:spcBef>
                <a:spcPts val="140"/>
              </a:spcBef>
            </a:pPr>
            <a:r>
              <a:rPr lang="fr-FR" sz="2600" spc="127" dirty="0"/>
              <a:t>Nos conseils pour candidater</a:t>
            </a:r>
            <a:endParaRPr sz="2600" dirty="0"/>
          </a:p>
        </p:txBody>
      </p:sp>
      <p:pic>
        <p:nvPicPr>
          <p:cNvPr id="4" name="object 4"/>
          <p:cNvPicPr/>
          <p:nvPr/>
        </p:nvPicPr>
        <p:blipFill>
          <a:blip r:embed="rId3" cstate="print"/>
          <a:stretch>
            <a:fillRect/>
          </a:stretch>
        </p:blipFill>
        <p:spPr>
          <a:xfrm>
            <a:off x="10939890" y="219653"/>
            <a:ext cx="1080345" cy="483223"/>
          </a:xfrm>
          <a:prstGeom prst="rect">
            <a:avLst/>
          </a:prstGeom>
        </p:spPr>
      </p:pic>
      <p:sp>
        <p:nvSpPr>
          <p:cNvPr id="6" name="object 6"/>
          <p:cNvSpPr txBox="1">
            <a:spLocks noGrp="1"/>
          </p:cNvSpPr>
          <p:nvPr>
            <p:ph type="ftr" sz="quarter" idx="5"/>
          </p:nvPr>
        </p:nvSpPr>
        <p:spPr>
          <a:xfrm>
            <a:off x="232596" y="6534590"/>
            <a:ext cx="962659" cy="200975"/>
          </a:xfrm>
          <a:prstGeom prst="rect">
            <a:avLst/>
          </a:prstGeom>
        </p:spPr>
        <p:txBody>
          <a:bodyPr vert="horz" wrap="square" lIns="0" tIns="36407" rIns="0" bIns="0" rtlCol="0">
            <a:spAutoFit/>
          </a:bodyPr>
          <a:lstStyle/>
          <a:p>
            <a:pPr marL="16933" defTabSz="1219170">
              <a:spcBef>
                <a:spcPts val="287"/>
              </a:spcBef>
            </a:pPr>
            <a:r>
              <a:rPr lang="fr-FR" spc="80">
                <a:solidFill>
                  <a:prstClr val="black"/>
                </a:solidFill>
              </a:rPr>
              <a:t>Mon Master</a:t>
            </a:r>
            <a:endParaRPr spc="47" dirty="0">
              <a:solidFill>
                <a:prstClr val="black"/>
              </a:solidFill>
            </a:endParaRPr>
          </a:p>
        </p:txBody>
      </p:sp>
      <p:sp>
        <p:nvSpPr>
          <p:cNvPr id="7" name="object 7"/>
          <p:cNvSpPr txBox="1">
            <a:spLocks noGrp="1"/>
          </p:cNvSpPr>
          <p:nvPr>
            <p:ph type="sldNum" sz="quarter" idx="7"/>
          </p:nvPr>
        </p:nvSpPr>
        <p:spPr>
          <a:xfrm>
            <a:off x="9872303" y="6505679"/>
            <a:ext cx="331045" cy="224058"/>
          </a:xfrm>
          <a:prstGeom prst="rect">
            <a:avLst/>
          </a:prstGeom>
        </p:spPr>
        <p:txBody>
          <a:bodyPr vert="horz" wrap="square" lIns="0" tIns="59267" rIns="0" bIns="0" rtlCol="0">
            <a:spAutoFit/>
          </a:bodyPr>
          <a:lstStyle/>
          <a:p>
            <a:pPr marL="50799" defTabSz="1219170">
              <a:spcBef>
                <a:spcPts val="467"/>
              </a:spcBef>
            </a:pPr>
            <a:fld id="{81D60167-4931-47E6-BA6A-407CBD079E47}" type="slidenum">
              <a:rPr spc="-33" dirty="0">
                <a:solidFill>
                  <a:prstClr val="black"/>
                </a:solidFill>
              </a:rPr>
              <a:pPr marL="50799" defTabSz="1219170">
                <a:spcBef>
                  <a:spcPts val="467"/>
                </a:spcBef>
              </a:pPr>
              <a:t>29</a:t>
            </a:fld>
            <a:endParaRPr spc="-33" dirty="0">
              <a:solidFill>
                <a:prstClr val="black"/>
              </a:solidFill>
            </a:endParaRPr>
          </a:p>
        </p:txBody>
      </p:sp>
      <p:sp>
        <p:nvSpPr>
          <p:cNvPr id="12" name="Ellipse 11"/>
          <p:cNvSpPr/>
          <p:nvPr/>
        </p:nvSpPr>
        <p:spPr>
          <a:xfrm>
            <a:off x="4391271" y="2794526"/>
            <a:ext cx="3487509" cy="3117962"/>
          </a:xfrm>
          <a:prstGeom prst="ellipse">
            <a:avLst/>
          </a:prstGeom>
          <a:noFill/>
          <a:ln>
            <a:solidFill>
              <a:srgbClr val="34CB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Marianne"/>
            </a:endParaRPr>
          </a:p>
        </p:txBody>
      </p:sp>
      <p:sp>
        <p:nvSpPr>
          <p:cNvPr id="16" name="ZoneTexte 15"/>
          <p:cNvSpPr txBox="1"/>
          <p:nvPr/>
        </p:nvSpPr>
        <p:spPr>
          <a:xfrm>
            <a:off x="402070" y="1552864"/>
            <a:ext cx="3149599" cy="2185214"/>
          </a:xfrm>
          <a:prstGeom prst="rect">
            <a:avLst/>
          </a:prstGeom>
          <a:noFill/>
        </p:spPr>
        <p:txBody>
          <a:bodyPr wrap="square" rtlCol="0">
            <a:spAutoFit/>
          </a:bodyPr>
          <a:lstStyle/>
          <a:p>
            <a:pPr algn="ctr" defTabSz="1219170"/>
            <a:r>
              <a:rPr lang="fr-FR" sz="1700" b="1" dirty="0">
                <a:solidFill>
                  <a:prstClr val="black"/>
                </a:solidFill>
                <a:highlight>
                  <a:srgbClr val="FF9575"/>
                </a:highlight>
                <a:latin typeface="Marianne"/>
              </a:rPr>
              <a:t>Faites plusieurs  </a:t>
            </a:r>
          </a:p>
          <a:p>
            <a:pPr algn="ctr" defTabSz="1219170"/>
            <a:r>
              <a:rPr lang="fr-FR" sz="1700" b="1" dirty="0">
                <a:solidFill>
                  <a:prstClr val="black"/>
                </a:solidFill>
                <a:highlight>
                  <a:srgbClr val="FF9575"/>
                </a:highlight>
                <a:latin typeface="Marianne"/>
              </a:rPr>
              <a:t>candidatures :</a:t>
            </a:r>
          </a:p>
          <a:p>
            <a:pPr algn="ctr" defTabSz="1219170"/>
            <a:r>
              <a:rPr lang="fr-FR" sz="1700" dirty="0">
                <a:solidFill>
                  <a:prstClr val="black"/>
                </a:solidFill>
                <a:highlight>
                  <a:srgbClr val="FF9575"/>
                </a:highlight>
                <a:latin typeface="Marianne"/>
              </a:rPr>
              <a:t>Surtout si vous souhaitez candidater dans</a:t>
            </a:r>
          </a:p>
          <a:p>
            <a:pPr algn="ctr" defTabSz="1219170"/>
            <a:r>
              <a:rPr lang="fr-FR" sz="1700" dirty="0">
                <a:solidFill>
                  <a:prstClr val="black"/>
                </a:solidFill>
                <a:highlight>
                  <a:srgbClr val="FF9575"/>
                </a:highlight>
                <a:latin typeface="Marianne"/>
              </a:rPr>
              <a:t>les filières </a:t>
            </a:r>
          </a:p>
          <a:p>
            <a:pPr algn="ctr" defTabSz="1219170"/>
            <a:r>
              <a:rPr lang="fr-FR" sz="1700" dirty="0">
                <a:solidFill>
                  <a:prstClr val="black"/>
                </a:solidFill>
                <a:highlight>
                  <a:srgbClr val="FF9575"/>
                </a:highlight>
                <a:latin typeface="Marianne"/>
              </a:rPr>
              <a:t>où il y a peu </a:t>
            </a:r>
          </a:p>
          <a:p>
            <a:pPr algn="ctr" defTabSz="1219170"/>
            <a:r>
              <a:rPr lang="fr-FR" sz="1700" dirty="0">
                <a:solidFill>
                  <a:prstClr val="black"/>
                </a:solidFill>
                <a:highlight>
                  <a:srgbClr val="FF9575"/>
                </a:highlight>
                <a:latin typeface="Marianne"/>
              </a:rPr>
              <a:t>de places, afin de maximiser vos chances.</a:t>
            </a:r>
          </a:p>
        </p:txBody>
      </p:sp>
      <p:sp>
        <p:nvSpPr>
          <p:cNvPr id="14" name="ZoneTexte 13"/>
          <p:cNvSpPr txBox="1"/>
          <p:nvPr/>
        </p:nvSpPr>
        <p:spPr>
          <a:xfrm>
            <a:off x="8548907" y="1477106"/>
            <a:ext cx="2977835" cy="2841868"/>
          </a:xfrm>
          <a:prstGeom prst="rect">
            <a:avLst/>
          </a:prstGeom>
          <a:noFill/>
        </p:spPr>
        <p:txBody>
          <a:bodyPr wrap="square" rtlCol="0">
            <a:spAutoFit/>
          </a:bodyPr>
          <a:lstStyle/>
          <a:p>
            <a:pPr algn="ctr" defTabSz="1219170"/>
            <a:r>
              <a:rPr lang="fr-FR" sz="1867" b="1" dirty="0">
                <a:solidFill>
                  <a:prstClr val="black"/>
                </a:solidFill>
                <a:highlight>
                  <a:srgbClr val="FF9575"/>
                </a:highlight>
                <a:latin typeface="Marianne"/>
              </a:rPr>
              <a:t>Anticipez :</a:t>
            </a:r>
            <a:r>
              <a:rPr lang="fr-FR" sz="1867" dirty="0">
                <a:solidFill>
                  <a:prstClr val="black"/>
                </a:solidFill>
                <a:highlight>
                  <a:srgbClr val="FF9575"/>
                </a:highlight>
                <a:latin typeface="Marianne"/>
              </a:rPr>
              <a:t> </a:t>
            </a:r>
          </a:p>
          <a:p>
            <a:pPr algn="ctr" defTabSz="1219170"/>
            <a:r>
              <a:rPr lang="fr-FR" sz="1600" dirty="0">
                <a:solidFill>
                  <a:prstClr val="black"/>
                </a:solidFill>
                <a:highlight>
                  <a:srgbClr val="FF9575"/>
                </a:highlight>
                <a:latin typeface="Marianne"/>
              </a:rPr>
              <a:t>Dès le 2 février, vous pouvez consulter les pièces et informations complémentaires demandées par les établissements. Rassembler ces données en amont permet d’aborder sereinement la phase de candidature.</a:t>
            </a:r>
          </a:p>
        </p:txBody>
      </p:sp>
      <p:sp>
        <p:nvSpPr>
          <p:cNvPr id="15" name="ZoneTexte 14"/>
          <p:cNvSpPr txBox="1"/>
          <p:nvPr/>
        </p:nvSpPr>
        <p:spPr>
          <a:xfrm>
            <a:off x="4478091" y="3158051"/>
            <a:ext cx="3235816" cy="2103589"/>
          </a:xfrm>
          <a:prstGeom prst="rect">
            <a:avLst/>
          </a:prstGeom>
          <a:noFill/>
        </p:spPr>
        <p:txBody>
          <a:bodyPr wrap="square" rtlCol="0">
            <a:spAutoFit/>
          </a:bodyPr>
          <a:lstStyle/>
          <a:p>
            <a:pPr algn="ctr" defTabSz="1219170"/>
            <a:r>
              <a:rPr lang="fr-FR" sz="1867" b="1" dirty="0">
                <a:solidFill>
                  <a:prstClr val="black"/>
                </a:solidFill>
                <a:highlight>
                  <a:srgbClr val="FF9575"/>
                </a:highlight>
                <a:latin typeface="Marianne"/>
              </a:rPr>
              <a:t>Diversifiez </a:t>
            </a:r>
          </a:p>
          <a:p>
            <a:pPr algn="ctr" defTabSz="1219170"/>
            <a:r>
              <a:rPr lang="fr-FR" sz="1867" b="1" dirty="0">
                <a:solidFill>
                  <a:prstClr val="black"/>
                </a:solidFill>
                <a:highlight>
                  <a:srgbClr val="FF9575"/>
                </a:highlight>
                <a:latin typeface="Marianne"/>
              </a:rPr>
              <a:t>vos candidatures : </a:t>
            </a:r>
          </a:p>
          <a:p>
            <a:pPr algn="ctr" defTabSz="1219170"/>
            <a:r>
              <a:rPr lang="fr-FR" sz="1867" dirty="0">
                <a:solidFill>
                  <a:prstClr val="black"/>
                </a:solidFill>
                <a:highlight>
                  <a:srgbClr val="FF9575"/>
                </a:highlight>
                <a:latin typeface="Marianne"/>
              </a:rPr>
              <a:t>Candidater dans plusieurs mentions, </a:t>
            </a:r>
          </a:p>
          <a:p>
            <a:pPr algn="ctr" defTabSz="1219170"/>
            <a:r>
              <a:rPr lang="fr-FR" sz="1867" dirty="0">
                <a:solidFill>
                  <a:prstClr val="black"/>
                </a:solidFill>
                <a:highlight>
                  <a:srgbClr val="FF9575"/>
                </a:highlight>
                <a:latin typeface="Marianne"/>
              </a:rPr>
              <a:t>dans différents établissements, </a:t>
            </a:r>
          </a:p>
          <a:p>
            <a:pPr algn="ctr" defTabSz="1219170"/>
            <a:r>
              <a:rPr lang="fr-FR" sz="1867" dirty="0">
                <a:solidFill>
                  <a:prstClr val="black"/>
                </a:solidFill>
                <a:highlight>
                  <a:srgbClr val="FF9575"/>
                </a:highlight>
                <a:latin typeface="Marianne"/>
              </a:rPr>
              <a:t>dans une autre région…</a:t>
            </a:r>
          </a:p>
        </p:txBody>
      </p:sp>
      <p:sp>
        <p:nvSpPr>
          <p:cNvPr id="17" name="object 5">
            <a:extLst>
              <a:ext uri="{FF2B5EF4-FFF2-40B4-BE49-F238E27FC236}">
                <a16:creationId xmlns:a16="http://schemas.microsoft.com/office/drawing/2014/main" id="{879E4BCA-76E6-4351-A10A-B5168EECD450}"/>
              </a:ext>
            </a:extLst>
          </p:cNvPr>
          <p:cNvSpPr txBox="1">
            <a:spLocks noGrp="1"/>
          </p:cNvSpPr>
          <p:nvPr>
            <p:ph type="dt" sz="half" idx="6"/>
          </p:nvPr>
        </p:nvSpPr>
        <p:spPr>
          <a:xfrm>
            <a:off x="10907944" y="6505679"/>
            <a:ext cx="1112291" cy="200975"/>
          </a:xfrm>
          <a:prstGeom prst="rect">
            <a:avLst/>
          </a:prstGeom>
        </p:spPr>
        <p:txBody>
          <a:bodyPr vert="horz" wrap="square" lIns="0" tIns="36407" rIns="0" bIns="0" rtlCol="0">
            <a:spAutoFit/>
          </a:bodyPr>
          <a:lstStyle/>
          <a:p>
            <a:pPr marL="16933" marR="0" lvl="0" indent="0" algn="l" defTabSz="914400" rtl="0" eaLnBrk="1" fontAlgn="auto" latinLnBrk="0" hangingPunct="1">
              <a:lnSpc>
                <a:spcPct val="100000"/>
              </a:lnSpc>
              <a:spcBef>
                <a:spcPts val="287"/>
              </a:spcBef>
              <a:spcAft>
                <a:spcPts val="0"/>
              </a:spcAft>
              <a:buClrTx/>
              <a:buSzTx/>
              <a:buFontTx/>
              <a:buNone/>
              <a:tabLst/>
              <a:defRPr/>
            </a:pPr>
            <a:fld id="{96D8F8A3-179B-4B7B-9C16-A5187C5CDE15}" type="datetime1">
              <a:rPr kumimoji="0" lang="fr-FR" sz="1067" b="1" i="0" u="none" strike="noStrike" kern="1200" cap="none" spc="60" normalizeH="0" baseline="0" noProof="0" smtClean="0">
                <a:ln>
                  <a:noFill/>
                </a:ln>
                <a:solidFill>
                  <a:prstClr val="black"/>
                </a:solidFill>
                <a:effectLst/>
                <a:uLnTx/>
                <a:uFillTx/>
                <a:latin typeface="Marianne" panose="02000000000000000000" pitchFamily="2" charset="0"/>
                <a:ea typeface="+mn-ea"/>
                <a:cs typeface="Arial"/>
              </a:rPr>
              <a:t>20/01/2026</a:t>
            </a:fld>
            <a:endParaRPr kumimoji="0" sz="1067" b="1" i="0" u="none" strike="noStrike" kern="1200" cap="none" spc="60" normalizeH="0" baseline="0" noProof="0" dirty="0">
              <a:ln>
                <a:noFill/>
              </a:ln>
              <a:solidFill>
                <a:prstClr val="black"/>
              </a:solidFill>
              <a:effectLst/>
              <a:uLnTx/>
              <a:uFillTx/>
              <a:latin typeface="Marianne" panose="02000000000000000000" pitchFamily="2" charset="0"/>
              <a:ea typeface="+mn-ea"/>
              <a:cs typeface="Arial"/>
            </a:endParaRPr>
          </a:p>
        </p:txBody>
      </p:sp>
      <p:sp>
        <p:nvSpPr>
          <p:cNvPr id="3" name="Ellipse 2">
            <a:extLst>
              <a:ext uri="{FF2B5EF4-FFF2-40B4-BE49-F238E27FC236}">
                <a16:creationId xmlns:a16="http://schemas.microsoft.com/office/drawing/2014/main" id="{B107D30C-5409-CDBD-43C1-58C1DD8B4BCE}"/>
              </a:ext>
            </a:extLst>
          </p:cNvPr>
          <p:cNvSpPr/>
          <p:nvPr/>
        </p:nvSpPr>
        <p:spPr>
          <a:xfrm>
            <a:off x="233114" y="1201012"/>
            <a:ext cx="3487509" cy="3117962"/>
          </a:xfrm>
          <a:prstGeom prst="ellipse">
            <a:avLst/>
          </a:prstGeom>
          <a:noFill/>
          <a:ln>
            <a:solidFill>
              <a:srgbClr val="34CB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Marianne"/>
            </a:endParaRPr>
          </a:p>
        </p:txBody>
      </p:sp>
      <p:sp>
        <p:nvSpPr>
          <p:cNvPr id="5" name="Ellipse 4">
            <a:extLst>
              <a:ext uri="{FF2B5EF4-FFF2-40B4-BE49-F238E27FC236}">
                <a16:creationId xmlns:a16="http://schemas.microsoft.com/office/drawing/2014/main" id="{C8A6E10F-4825-6830-AA43-C6AB16A10AC9}"/>
              </a:ext>
            </a:extLst>
          </p:cNvPr>
          <p:cNvSpPr/>
          <p:nvPr/>
        </p:nvSpPr>
        <p:spPr>
          <a:xfrm>
            <a:off x="8302421" y="1330600"/>
            <a:ext cx="3487509" cy="3117962"/>
          </a:xfrm>
          <a:prstGeom prst="ellipse">
            <a:avLst/>
          </a:prstGeom>
          <a:noFill/>
          <a:ln>
            <a:solidFill>
              <a:srgbClr val="34CB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dirty="0">
              <a:solidFill>
                <a:prstClr val="white"/>
              </a:solidFill>
              <a:latin typeface="Marianne"/>
            </a:endParaRPr>
          </a:p>
        </p:txBody>
      </p:sp>
    </p:spTree>
    <p:extLst>
      <p:ext uri="{BB962C8B-B14F-4D97-AF65-F5344CB8AC3E}">
        <p14:creationId xmlns:p14="http://schemas.microsoft.com/office/powerpoint/2010/main" val="664066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50888" y="2869793"/>
            <a:ext cx="10139512" cy="1987916"/>
          </a:xfrm>
          <a:prstGeom prst="rect">
            <a:avLst/>
          </a:prstGeom>
        </p:spPr>
        <p:txBody>
          <a:bodyPr vert="horz" wrap="square" lIns="0" tIns="17780" rIns="0" bIns="0" rtlCol="0">
            <a:spAutoFit/>
          </a:bodyPr>
          <a:lstStyle/>
          <a:p>
            <a:pPr marL="16933" algn="ctr">
              <a:spcBef>
                <a:spcPts val="140"/>
              </a:spcBef>
            </a:pPr>
            <a:r>
              <a:rPr lang="fr-FR" sz="4267" spc="-220" dirty="0"/>
              <a:t>1.</a:t>
            </a:r>
            <a:r>
              <a:rPr lang="fr-FR" sz="4267" spc="-60" dirty="0"/>
              <a:t> </a:t>
            </a:r>
            <a:r>
              <a:rPr lang="fr-FR" sz="4267" spc="53" dirty="0">
                <a:cs typeface="Lucida Sans Unicode"/>
              </a:rPr>
              <a:t>S’informer</a:t>
            </a:r>
            <a:br>
              <a:rPr lang="fr-FR" sz="4267" dirty="0">
                <a:cs typeface="Lucida Sans Unicode"/>
              </a:rPr>
            </a:br>
            <a:br>
              <a:rPr lang="fr-FR" sz="4267" dirty="0">
                <a:cs typeface="Lucida Sans Unicode"/>
              </a:rPr>
            </a:br>
            <a:endParaRPr sz="4267" dirty="0"/>
          </a:p>
        </p:txBody>
      </p:sp>
      <p:pic>
        <p:nvPicPr>
          <p:cNvPr id="3" name="object 3"/>
          <p:cNvPicPr/>
          <p:nvPr/>
        </p:nvPicPr>
        <p:blipFill>
          <a:blip r:embed="rId3" cstate="print"/>
          <a:stretch>
            <a:fillRect/>
          </a:stretch>
        </p:blipFill>
        <p:spPr>
          <a:xfrm>
            <a:off x="349806" y="1862727"/>
            <a:ext cx="1335572" cy="3000877"/>
          </a:xfrm>
          <a:prstGeom prst="rect">
            <a:avLst/>
          </a:prstGeom>
        </p:spPr>
      </p:pic>
      <p:sp>
        <p:nvSpPr>
          <p:cNvPr id="4" name="object 4"/>
          <p:cNvSpPr txBox="1">
            <a:spLocks noGrp="1"/>
          </p:cNvSpPr>
          <p:nvPr>
            <p:ph type="dt" sz="half" idx="6"/>
          </p:nvPr>
        </p:nvSpPr>
        <p:spPr>
          <a:xfrm>
            <a:off x="10769601" y="6487041"/>
            <a:ext cx="1018031" cy="200975"/>
          </a:xfrm>
          <a:prstGeom prst="rect">
            <a:avLst/>
          </a:prstGeom>
        </p:spPr>
        <p:txBody>
          <a:bodyPr vert="horz" wrap="square" lIns="0" tIns="36407" rIns="0" bIns="0" rtlCol="0">
            <a:spAutoFit/>
          </a:bodyPr>
          <a:lstStyle/>
          <a:p>
            <a:pPr marL="16933" defTabSz="1219170">
              <a:spcBef>
                <a:spcPts val="287"/>
              </a:spcBef>
            </a:pPr>
            <a:fld id="{F1353B3A-7CFC-454C-AFE4-929D3204796B}" type="datetime1">
              <a:rPr lang="fr-FR" spc="60" smtClean="0">
                <a:solidFill>
                  <a:prstClr val="black"/>
                </a:solidFill>
              </a:rPr>
              <a:t>20/01/2026</a:t>
            </a:fld>
            <a:endParaRPr lang="fr-FR" spc="60" dirty="0">
              <a:solidFill>
                <a:prstClr val="black"/>
              </a:solidFill>
            </a:endParaRPr>
          </a:p>
        </p:txBody>
      </p:sp>
      <p:sp>
        <p:nvSpPr>
          <p:cNvPr id="5" name="object 5"/>
          <p:cNvSpPr txBox="1">
            <a:spLocks noGrp="1"/>
          </p:cNvSpPr>
          <p:nvPr>
            <p:ph type="ftr" sz="quarter" idx="5"/>
          </p:nvPr>
        </p:nvSpPr>
        <p:spPr>
          <a:xfrm>
            <a:off x="232596" y="6534590"/>
            <a:ext cx="962659" cy="200975"/>
          </a:xfrm>
          <a:prstGeom prst="rect">
            <a:avLst/>
          </a:prstGeom>
        </p:spPr>
        <p:txBody>
          <a:bodyPr vert="horz" wrap="square" lIns="0" tIns="36407" rIns="0" bIns="0" rtlCol="0">
            <a:spAutoFit/>
          </a:bodyPr>
          <a:lstStyle/>
          <a:p>
            <a:pPr marL="16933" defTabSz="1219170">
              <a:spcBef>
                <a:spcPts val="287"/>
              </a:spcBef>
            </a:pPr>
            <a:r>
              <a:rPr lang="fr-FR" spc="80">
                <a:solidFill>
                  <a:prstClr val="black"/>
                </a:solidFill>
              </a:rPr>
              <a:t>Mon Master</a:t>
            </a:r>
            <a:endParaRPr spc="47" dirty="0">
              <a:solidFill>
                <a:prstClr val="black"/>
              </a:solidFill>
            </a:endParaRPr>
          </a:p>
        </p:txBody>
      </p:sp>
      <p:sp>
        <p:nvSpPr>
          <p:cNvPr id="6" name="object 6"/>
          <p:cNvSpPr txBox="1">
            <a:spLocks noGrp="1"/>
          </p:cNvSpPr>
          <p:nvPr>
            <p:ph type="sldNum" sz="quarter" idx="7"/>
          </p:nvPr>
        </p:nvSpPr>
        <p:spPr>
          <a:xfrm>
            <a:off x="9872303" y="6505679"/>
            <a:ext cx="331045" cy="224058"/>
          </a:xfrm>
          <a:prstGeom prst="rect">
            <a:avLst/>
          </a:prstGeom>
        </p:spPr>
        <p:txBody>
          <a:bodyPr vert="horz" wrap="square" lIns="0" tIns="59267" rIns="0" bIns="0" rtlCol="0">
            <a:spAutoFit/>
          </a:bodyPr>
          <a:lstStyle/>
          <a:p>
            <a:pPr marL="50799" defTabSz="1219170">
              <a:spcBef>
                <a:spcPts val="467"/>
              </a:spcBef>
            </a:pPr>
            <a:fld id="{81D60167-4931-47E6-BA6A-407CBD079E47}" type="slidenum">
              <a:rPr spc="-33" dirty="0">
                <a:solidFill>
                  <a:prstClr val="black"/>
                </a:solidFill>
              </a:rPr>
              <a:pPr marL="50799" defTabSz="1219170">
                <a:spcBef>
                  <a:spcPts val="467"/>
                </a:spcBef>
              </a:pPr>
              <a:t>3</a:t>
            </a:fld>
            <a:endParaRPr spc="-33" dirty="0">
              <a:solidFill>
                <a:prstClr val="black"/>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50888" y="3025861"/>
            <a:ext cx="10139512" cy="674608"/>
          </a:xfrm>
          <a:prstGeom prst="rect">
            <a:avLst/>
          </a:prstGeom>
        </p:spPr>
        <p:txBody>
          <a:bodyPr vert="horz" wrap="square" lIns="0" tIns="17780" rIns="0" bIns="0" rtlCol="0">
            <a:spAutoFit/>
          </a:bodyPr>
          <a:lstStyle/>
          <a:p>
            <a:pPr marL="16933" algn="ctr">
              <a:spcBef>
                <a:spcPts val="140"/>
              </a:spcBef>
            </a:pPr>
            <a:r>
              <a:rPr lang="fr-FR" sz="4267" spc="-220" dirty="0"/>
              <a:t>3. La phase d’examen des candidatures</a:t>
            </a:r>
            <a:endParaRPr sz="4267" dirty="0"/>
          </a:p>
        </p:txBody>
      </p:sp>
      <p:sp>
        <p:nvSpPr>
          <p:cNvPr id="5" name="Espace réservé du pied de page 4"/>
          <p:cNvSpPr>
            <a:spLocks noGrp="1"/>
          </p:cNvSpPr>
          <p:nvPr>
            <p:ph type="ftr" sz="quarter" idx="5"/>
          </p:nvPr>
        </p:nvSpPr>
        <p:spPr/>
        <p:txBody>
          <a:bodyPr/>
          <a:lstStyle/>
          <a:p>
            <a:pPr marL="16933">
              <a:spcBef>
                <a:spcPts val="287"/>
              </a:spcBef>
            </a:pPr>
            <a:r>
              <a:rPr lang="fr-FR" spc="80"/>
              <a:t>Mon Master</a:t>
            </a:r>
            <a:endParaRPr lang="fr-FR" spc="47" dirty="0"/>
          </a:p>
        </p:txBody>
      </p:sp>
      <p:sp>
        <p:nvSpPr>
          <p:cNvPr id="6" name="Espace réservé du numéro de diapositive 5"/>
          <p:cNvSpPr>
            <a:spLocks noGrp="1"/>
          </p:cNvSpPr>
          <p:nvPr>
            <p:ph type="sldNum" sz="quarter" idx="7"/>
          </p:nvPr>
        </p:nvSpPr>
        <p:spPr/>
        <p:txBody>
          <a:bodyPr/>
          <a:lstStyle/>
          <a:p>
            <a:pPr marL="50799">
              <a:spcBef>
                <a:spcPts val="467"/>
              </a:spcBef>
            </a:pPr>
            <a:fld id="{81D60167-4931-47E6-BA6A-407CBD079E47}" type="slidenum">
              <a:rPr lang="fr-FR" spc="-33"/>
              <a:pPr marL="50799">
                <a:spcBef>
                  <a:spcPts val="467"/>
                </a:spcBef>
              </a:pPr>
              <a:t>30</a:t>
            </a:fld>
            <a:endParaRPr lang="fr-FR" spc="-33" dirty="0"/>
          </a:p>
        </p:txBody>
      </p:sp>
      <p:pic>
        <p:nvPicPr>
          <p:cNvPr id="3" name="object 3"/>
          <p:cNvPicPr/>
          <p:nvPr/>
        </p:nvPicPr>
        <p:blipFill>
          <a:blip r:embed="rId3" cstate="print"/>
          <a:stretch>
            <a:fillRect/>
          </a:stretch>
        </p:blipFill>
        <p:spPr>
          <a:xfrm>
            <a:off x="349806" y="1862727"/>
            <a:ext cx="1335572" cy="3000877"/>
          </a:xfrm>
          <a:prstGeom prst="rect">
            <a:avLst/>
          </a:prstGeom>
        </p:spPr>
      </p:pic>
      <p:sp>
        <p:nvSpPr>
          <p:cNvPr id="7" name="object 4">
            <a:extLst>
              <a:ext uri="{FF2B5EF4-FFF2-40B4-BE49-F238E27FC236}">
                <a16:creationId xmlns:a16="http://schemas.microsoft.com/office/drawing/2014/main" id="{37B037F4-E5F9-44D8-B969-FA6FE09054DC}"/>
              </a:ext>
            </a:extLst>
          </p:cNvPr>
          <p:cNvSpPr txBox="1">
            <a:spLocks noGrp="1"/>
          </p:cNvSpPr>
          <p:nvPr>
            <p:ph type="dt" sz="half" idx="6"/>
          </p:nvPr>
        </p:nvSpPr>
        <p:spPr>
          <a:xfrm>
            <a:off x="10769601" y="6487041"/>
            <a:ext cx="1018031" cy="206040"/>
          </a:xfrm>
          <a:prstGeom prst="rect">
            <a:avLst/>
          </a:prstGeom>
        </p:spPr>
        <p:txBody>
          <a:bodyPr vert="horz" wrap="square" lIns="0" tIns="36407" rIns="0" bIns="0" rtlCol="0">
            <a:spAutoFit/>
          </a:bodyPr>
          <a:lstStyle/>
          <a:p>
            <a:pPr marL="16933" defTabSz="1219170">
              <a:spcBef>
                <a:spcPts val="287"/>
              </a:spcBef>
            </a:pPr>
            <a:fld id="{057F06C4-18C8-4D0B-A549-EE2B75D08932}" type="datetime1">
              <a:rPr lang="fr-FR" spc="60" smtClean="0">
                <a:solidFill>
                  <a:prstClr val="black"/>
                </a:solidFill>
                <a:latin typeface="+mj-lt"/>
              </a:rPr>
              <a:t>20/01/2026</a:t>
            </a:fld>
            <a:endParaRPr lang="fr-FR" spc="60" dirty="0">
              <a:solidFill>
                <a:prstClr val="black"/>
              </a:solidFill>
              <a:latin typeface="+mj-lt"/>
            </a:endParaRPr>
          </a:p>
        </p:txBody>
      </p:sp>
    </p:spTree>
    <p:extLst>
      <p:ext uri="{BB962C8B-B14F-4D97-AF65-F5344CB8AC3E}">
        <p14:creationId xmlns:p14="http://schemas.microsoft.com/office/powerpoint/2010/main" val="466235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AA16CA02-A9E0-417C-764C-720A9428DD95}"/>
              </a:ext>
            </a:extLst>
          </p:cNvPr>
          <p:cNvSpPr>
            <a:spLocks noGrp="1"/>
          </p:cNvSpPr>
          <p:nvPr>
            <p:ph type="ftr" sz="quarter" idx="5"/>
          </p:nvPr>
        </p:nvSpPr>
        <p:spPr/>
        <p:txBody>
          <a:bodyPr/>
          <a:lstStyle/>
          <a:p>
            <a:pPr marL="16933">
              <a:spcBef>
                <a:spcPts val="287"/>
              </a:spcBef>
            </a:pPr>
            <a:r>
              <a:rPr lang="fr-FR" spc="80"/>
              <a:t>Mon Master</a:t>
            </a:r>
            <a:endParaRPr lang="fr-FR" spc="47" dirty="0"/>
          </a:p>
        </p:txBody>
      </p:sp>
      <p:sp>
        <p:nvSpPr>
          <p:cNvPr id="5" name="Espace réservé de la date 4">
            <a:extLst>
              <a:ext uri="{FF2B5EF4-FFF2-40B4-BE49-F238E27FC236}">
                <a16:creationId xmlns:a16="http://schemas.microsoft.com/office/drawing/2014/main" id="{3DB1C8DE-809D-4FC7-3CF6-E592DA109752}"/>
              </a:ext>
            </a:extLst>
          </p:cNvPr>
          <p:cNvSpPr>
            <a:spLocks noGrp="1"/>
          </p:cNvSpPr>
          <p:nvPr>
            <p:ph type="dt" sz="half" idx="6"/>
          </p:nvPr>
        </p:nvSpPr>
        <p:spPr/>
        <p:txBody>
          <a:bodyPr/>
          <a:lstStyle/>
          <a:p>
            <a:pPr marL="16933">
              <a:spcBef>
                <a:spcPts val="287"/>
              </a:spcBef>
            </a:pPr>
            <a:fld id="{F57A84E5-EF05-43CC-A161-D543972A84EC}" type="datetime1">
              <a:rPr lang="fr-FR" spc="60" smtClean="0"/>
              <a:t>20/01/2026</a:t>
            </a:fld>
            <a:endParaRPr lang="fr-FR" spc="60" dirty="0"/>
          </a:p>
        </p:txBody>
      </p:sp>
      <p:sp>
        <p:nvSpPr>
          <p:cNvPr id="6" name="Espace réservé du numéro de diapositive 5">
            <a:extLst>
              <a:ext uri="{FF2B5EF4-FFF2-40B4-BE49-F238E27FC236}">
                <a16:creationId xmlns:a16="http://schemas.microsoft.com/office/drawing/2014/main" id="{37A7D57E-3B7B-EEDD-BA3D-C09A3FE603BA}"/>
              </a:ext>
            </a:extLst>
          </p:cNvPr>
          <p:cNvSpPr>
            <a:spLocks noGrp="1"/>
          </p:cNvSpPr>
          <p:nvPr>
            <p:ph type="sldNum" sz="quarter" idx="7"/>
          </p:nvPr>
        </p:nvSpPr>
        <p:spPr/>
        <p:txBody>
          <a:bodyPr/>
          <a:lstStyle/>
          <a:p>
            <a:pPr marL="50799">
              <a:spcBef>
                <a:spcPts val="467"/>
              </a:spcBef>
            </a:pPr>
            <a:fld id="{81D60167-4931-47E6-BA6A-407CBD079E47}" type="slidenum">
              <a:rPr lang="fr-FR" spc="-33" smtClean="0"/>
              <a:pPr marL="50799">
                <a:spcBef>
                  <a:spcPts val="467"/>
                </a:spcBef>
              </a:pPr>
              <a:t>31</a:t>
            </a:fld>
            <a:endParaRPr lang="fr-FR" spc="-33" dirty="0"/>
          </a:p>
        </p:txBody>
      </p:sp>
      <p:pic>
        <p:nvPicPr>
          <p:cNvPr id="7" name="object 4">
            <a:extLst>
              <a:ext uri="{FF2B5EF4-FFF2-40B4-BE49-F238E27FC236}">
                <a16:creationId xmlns:a16="http://schemas.microsoft.com/office/drawing/2014/main" id="{86B7BD74-6844-2ED5-8497-00FE6B2D1202}"/>
              </a:ext>
            </a:extLst>
          </p:cNvPr>
          <p:cNvPicPr/>
          <p:nvPr/>
        </p:nvPicPr>
        <p:blipFill>
          <a:blip r:embed="rId3" cstate="print"/>
          <a:stretch>
            <a:fillRect/>
          </a:stretch>
        </p:blipFill>
        <p:spPr>
          <a:xfrm>
            <a:off x="10939890" y="219653"/>
            <a:ext cx="1080345" cy="483223"/>
          </a:xfrm>
          <a:prstGeom prst="rect">
            <a:avLst/>
          </a:prstGeom>
        </p:spPr>
      </p:pic>
      <p:pic>
        <p:nvPicPr>
          <p:cNvPr id="8" name="Image 7" descr="Une image contenant texte, capture d’écran, logiciel, Police">
            <a:extLst>
              <a:ext uri="{FF2B5EF4-FFF2-40B4-BE49-F238E27FC236}">
                <a16:creationId xmlns:a16="http://schemas.microsoft.com/office/drawing/2014/main" id="{0A131EA7-F799-50C7-B9F2-4D70FE3EC7DD}"/>
              </a:ext>
            </a:extLst>
          </p:cNvPr>
          <p:cNvPicPr>
            <a:picLocks noChangeAspect="1"/>
          </p:cNvPicPr>
          <p:nvPr/>
        </p:nvPicPr>
        <p:blipFill>
          <a:blip r:embed="rId4">
            <a:extLst>
              <a:ext uri="{28A0092B-C50C-407E-A947-70E740481C1C}">
                <a14:useLocalDpi xmlns:a14="http://schemas.microsoft.com/office/drawing/2010/main" val="0"/>
              </a:ext>
            </a:extLst>
          </a:blip>
          <a:srcRect t="13184" r="-681"/>
          <a:stretch/>
        </p:blipFill>
        <p:spPr>
          <a:xfrm>
            <a:off x="3874294" y="129129"/>
            <a:ext cx="4000500" cy="6132686"/>
          </a:xfrm>
          <a:prstGeom prst="rect">
            <a:avLst/>
          </a:prstGeom>
        </p:spPr>
      </p:pic>
      <p:sp>
        <p:nvSpPr>
          <p:cNvPr id="9" name="Rectangle 8">
            <a:extLst>
              <a:ext uri="{FF2B5EF4-FFF2-40B4-BE49-F238E27FC236}">
                <a16:creationId xmlns:a16="http://schemas.microsoft.com/office/drawing/2014/main" id="{D541DEF0-A374-9313-4ED4-C249C3D9FBF6}"/>
              </a:ext>
            </a:extLst>
          </p:cNvPr>
          <p:cNvSpPr/>
          <p:nvPr/>
        </p:nvSpPr>
        <p:spPr>
          <a:xfrm>
            <a:off x="3874294" y="2197100"/>
            <a:ext cx="4000500" cy="76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80445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64326" y="393466"/>
            <a:ext cx="7663348" cy="818173"/>
          </a:xfrm>
          <a:prstGeom prst="rect">
            <a:avLst/>
          </a:prstGeom>
        </p:spPr>
        <p:txBody>
          <a:bodyPr vert="horz" wrap="square" lIns="0" tIns="17780" rIns="0" bIns="0" rtlCol="0">
            <a:spAutoFit/>
          </a:bodyPr>
          <a:lstStyle/>
          <a:p>
            <a:pPr marL="16933" algn="ctr">
              <a:spcBef>
                <a:spcPts val="140"/>
              </a:spcBef>
            </a:pPr>
            <a:r>
              <a:rPr lang="fr-FR" sz="2600" dirty="0"/>
              <a:t>Que peut-il se passer pendant la phase d’examen des candidatures ?</a:t>
            </a:r>
            <a:endParaRPr sz="2600" dirty="0"/>
          </a:p>
        </p:txBody>
      </p:sp>
      <p:pic>
        <p:nvPicPr>
          <p:cNvPr id="4" name="object 4"/>
          <p:cNvPicPr/>
          <p:nvPr/>
        </p:nvPicPr>
        <p:blipFill>
          <a:blip r:embed="rId3" cstate="print"/>
          <a:stretch>
            <a:fillRect/>
          </a:stretch>
        </p:blipFill>
        <p:spPr>
          <a:xfrm>
            <a:off x="10939890" y="219653"/>
            <a:ext cx="1080345" cy="483223"/>
          </a:xfrm>
          <a:prstGeom prst="rect">
            <a:avLst/>
          </a:prstGeom>
        </p:spPr>
      </p:pic>
      <p:sp>
        <p:nvSpPr>
          <p:cNvPr id="6" name="object 6"/>
          <p:cNvSpPr txBox="1">
            <a:spLocks noGrp="1"/>
          </p:cNvSpPr>
          <p:nvPr>
            <p:ph type="ftr" sz="quarter" idx="5"/>
          </p:nvPr>
        </p:nvSpPr>
        <p:spPr>
          <a:xfrm>
            <a:off x="232596" y="6534590"/>
            <a:ext cx="962659" cy="200975"/>
          </a:xfrm>
          <a:prstGeom prst="rect">
            <a:avLst/>
          </a:prstGeom>
        </p:spPr>
        <p:txBody>
          <a:bodyPr vert="horz" wrap="square" lIns="0" tIns="36407" rIns="0" bIns="0" rtlCol="0">
            <a:spAutoFit/>
          </a:bodyPr>
          <a:lstStyle/>
          <a:p>
            <a:pPr marL="16933" defTabSz="1219170">
              <a:spcBef>
                <a:spcPts val="287"/>
              </a:spcBef>
            </a:pPr>
            <a:r>
              <a:rPr lang="fr-FR" spc="80">
                <a:solidFill>
                  <a:prstClr val="black"/>
                </a:solidFill>
              </a:rPr>
              <a:t>Mon Master</a:t>
            </a:r>
            <a:endParaRPr spc="47" dirty="0">
              <a:solidFill>
                <a:prstClr val="black"/>
              </a:solidFill>
            </a:endParaRPr>
          </a:p>
        </p:txBody>
      </p:sp>
      <p:sp>
        <p:nvSpPr>
          <p:cNvPr id="7" name="object 7"/>
          <p:cNvSpPr txBox="1">
            <a:spLocks noGrp="1"/>
          </p:cNvSpPr>
          <p:nvPr>
            <p:ph type="sldNum" sz="quarter" idx="7"/>
          </p:nvPr>
        </p:nvSpPr>
        <p:spPr>
          <a:xfrm>
            <a:off x="9872303" y="6505679"/>
            <a:ext cx="331045" cy="224058"/>
          </a:xfrm>
          <a:prstGeom prst="rect">
            <a:avLst/>
          </a:prstGeom>
        </p:spPr>
        <p:txBody>
          <a:bodyPr vert="horz" wrap="square" lIns="0" tIns="59267" rIns="0" bIns="0" rtlCol="0">
            <a:spAutoFit/>
          </a:bodyPr>
          <a:lstStyle/>
          <a:p>
            <a:pPr marL="50799" defTabSz="1219170">
              <a:spcBef>
                <a:spcPts val="467"/>
              </a:spcBef>
            </a:pPr>
            <a:fld id="{81D60167-4931-47E6-BA6A-407CBD079E47}" type="slidenum">
              <a:rPr spc="-33" dirty="0">
                <a:solidFill>
                  <a:prstClr val="black"/>
                </a:solidFill>
              </a:rPr>
              <a:pPr marL="50799" defTabSz="1219170">
                <a:spcBef>
                  <a:spcPts val="467"/>
                </a:spcBef>
              </a:pPr>
              <a:t>32</a:t>
            </a:fld>
            <a:endParaRPr spc="-33" dirty="0">
              <a:solidFill>
                <a:prstClr val="black"/>
              </a:solidFill>
            </a:endParaRPr>
          </a:p>
        </p:txBody>
      </p:sp>
      <p:sp>
        <p:nvSpPr>
          <p:cNvPr id="11" name="Ellipse 10"/>
          <p:cNvSpPr/>
          <p:nvPr/>
        </p:nvSpPr>
        <p:spPr>
          <a:xfrm>
            <a:off x="232596" y="1162047"/>
            <a:ext cx="3488548" cy="3228458"/>
          </a:xfrm>
          <a:prstGeom prst="ellipse">
            <a:avLst/>
          </a:prstGeom>
          <a:noFill/>
          <a:ln>
            <a:solidFill>
              <a:srgbClr val="34CB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dirty="0">
              <a:solidFill>
                <a:prstClr val="white"/>
              </a:solidFill>
              <a:latin typeface="Marianne"/>
            </a:endParaRPr>
          </a:p>
        </p:txBody>
      </p:sp>
      <p:sp>
        <p:nvSpPr>
          <p:cNvPr id="13" name="Ellipse 12"/>
          <p:cNvSpPr/>
          <p:nvPr/>
        </p:nvSpPr>
        <p:spPr>
          <a:xfrm>
            <a:off x="8233221" y="1118928"/>
            <a:ext cx="3566599" cy="3314697"/>
          </a:xfrm>
          <a:prstGeom prst="ellipse">
            <a:avLst/>
          </a:prstGeom>
          <a:noFill/>
          <a:ln>
            <a:solidFill>
              <a:srgbClr val="34CB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fr-FR" sz="2400">
              <a:solidFill>
                <a:prstClr val="white"/>
              </a:solidFill>
              <a:latin typeface="Marianne"/>
            </a:endParaRPr>
          </a:p>
        </p:txBody>
      </p:sp>
      <p:sp>
        <p:nvSpPr>
          <p:cNvPr id="16" name="ZoneTexte 15"/>
          <p:cNvSpPr txBox="1"/>
          <p:nvPr/>
        </p:nvSpPr>
        <p:spPr>
          <a:xfrm>
            <a:off x="402070" y="1497270"/>
            <a:ext cx="3149599" cy="2708434"/>
          </a:xfrm>
          <a:prstGeom prst="rect">
            <a:avLst/>
          </a:prstGeom>
          <a:noFill/>
        </p:spPr>
        <p:txBody>
          <a:bodyPr wrap="square" rtlCol="0">
            <a:spAutoFit/>
          </a:bodyPr>
          <a:lstStyle/>
          <a:p>
            <a:pPr algn="ctr" defTabSz="1219170"/>
            <a:r>
              <a:rPr lang="fr-FR" sz="1700" b="1" u="sng" dirty="0">
                <a:solidFill>
                  <a:prstClr val="black"/>
                </a:solidFill>
                <a:latin typeface="Marianne"/>
              </a:rPr>
              <a:t>Être convoqué :</a:t>
            </a:r>
          </a:p>
          <a:p>
            <a:pPr algn="ctr" defTabSz="1219170"/>
            <a:r>
              <a:rPr lang="fr-FR" sz="1700" dirty="0">
                <a:solidFill>
                  <a:prstClr val="black"/>
                </a:solidFill>
                <a:latin typeface="Marianne"/>
              </a:rPr>
              <a:t>Si vous avez candidaté dans une ou plusieurs formations qui a pour modalités de candidature « Entretien », « Concours » ou « Examen », vous pouvez être convoqué via la plateforme ou directement par l’établissement.</a:t>
            </a:r>
          </a:p>
        </p:txBody>
      </p:sp>
      <p:sp>
        <p:nvSpPr>
          <p:cNvPr id="14" name="ZoneTexte 13"/>
          <p:cNvSpPr txBox="1"/>
          <p:nvPr/>
        </p:nvSpPr>
        <p:spPr>
          <a:xfrm>
            <a:off x="8548907" y="1334231"/>
            <a:ext cx="2977835" cy="2569934"/>
          </a:xfrm>
          <a:prstGeom prst="rect">
            <a:avLst/>
          </a:prstGeom>
          <a:noFill/>
        </p:spPr>
        <p:txBody>
          <a:bodyPr wrap="square" rtlCol="0">
            <a:spAutoFit/>
          </a:bodyPr>
          <a:lstStyle/>
          <a:p>
            <a:pPr algn="ctr" defTabSz="1219170"/>
            <a:r>
              <a:rPr lang="fr-FR" sz="1700" b="1" u="sng" dirty="0">
                <a:solidFill>
                  <a:prstClr val="black"/>
                </a:solidFill>
                <a:latin typeface="Marianne"/>
              </a:rPr>
              <a:t>Être contacté :</a:t>
            </a:r>
            <a:r>
              <a:rPr lang="fr-FR" sz="1700" u="sng" dirty="0">
                <a:solidFill>
                  <a:prstClr val="black"/>
                </a:solidFill>
                <a:latin typeface="Marianne"/>
              </a:rPr>
              <a:t> </a:t>
            </a:r>
          </a:p>
          <a:p>
            <a:pPr algn="ctr" defTabSz="1219170"/>
            <a:r>
              <a:rPr lang="fr-FR" sz="1600" dirty="0">
                <a:solidFill>
                  <a:prstClr val="black"/>
                </a:solidFill>
                <a:latin typeface="Marianne"/>
              </a:rPr>
              <a:t>Lors de l’examen des candidatures, les établissements peuvent vous demander des précisions sur votre dossier de candidature ou bien de fournir une autre version d’un document exigé lors de la phase de candidature.</a:t>
            </a:r>
          </a:p>
        </p:txBody>
      </p:sp>
      <p:sp>
        <p:nvSpPr>
          <p:cNvPr id="15" name="ZoneTexte 14"/>
          <p:cNvSpPr txBox="1"/>
          <p:nvPr/>
        </p:nvSpPr>
        <p:spPr>
          <a:xfrm>
            <a:off x="4179507" y="3816767"/>
            <a:ext cx="3832986" cy="1528945"/>
          </a:xfrm>
          <a:prstGeom prst="rect">
            <a:avLst/>
          </a:prstGeom>
          <a:noFill/>
        </p:spPr>
        <p:txBody>
          <a:bodyPr wrap="square" rtlCol="0">
            <a:spAutoFit/>
          </a:bodyPr>
          <a:lstStyle/>
          <a:p>
            <a:pPr algn="ctr" defTabSz="1219170"/>
            <a:r>
              <a:rPr lang="fr-FR" sz="1867" b="1" u="sng" dirty="0">
                <a:solidFill>
                  <a:prstClr val="black"/>
                </a:solidFill>
                <a:latin typeface="Marianne"/>
              </a:rPr>
              <a:t>Conseil :</a:t>
            </a:r>
          </a:p>
          <a:p>
            <a:pPr algn="ctr" defTabSz="1219170"/>
            <a:r>
              <a:rPr lang="fr-FR" sz="1867" dirty="0">
                <a:solidFill>
                  <a:prstClr val="black"/>
                </a:solidFill>
                <a:latin typeface="Marianne"/>
              </a:rPr>
              <a:t>Consultez régulièrement vos mails et SMS.</a:t>
            </a:r>
          </a:p>
          <a:p>
            <a:pPr algn="ctr" defTabSz="1219170"/>
            <a:r>
              <a:rPr lang="fr-FR" sz="1867" dirty="0">
                <a:solidFill>
                  <a:prstClr val="black"/>
                </a:solidFill>
                <a:latin typeface="Marianne"/>
              </a:rPr>
              <a:t>Connectez-vous régulièrement à la plateforme de candidature</a:t>
            </a:r>
          </a:p>
        </p:txBody>
      </p:sp>
      <p:sp>
        <p:nvSpPr>
          <p:cNvPr id="17" name="object 5">
            <a:extLst>
              <a:ext uri="{FF2B5EF4-FFF2-40B4-BE49-F238E27FC236}">
                <a16:creationId xmlns:a16="http://schemas.microsoft.com/office/drawing/2014/main" id="{879E4BCA-76E6-4351-A10A-B5168EECD450}"/>
              </a:ext>
            </a:extLst>
          </p:cNvPr>
          <p:cNvSpPr txBox="1">
            <a:spLocks noGrp="1"/>
          </p:cNvSpPr>
          <p:nvPr>
            <p:ph type="dt" sz="half" idx="6"/>
          </p:nvPr>
        </p:nvSpPr>
        <p:spPr>
          <a:xfrm>
            <a:off x="10907944" y="6505679"/>
            <a:ext cx="1112291" cy="200975"/>
          </a:xfrm>
          <a:prstGeom prst="rect">
            <a:avLst/>
          </a:prstGeom>
        </p:spPr>
        <p:txBody>
          <a:bodyPr vert="horz" wrap="square" lIns="0" tIns="36407" rIns="0" bIns="0" rtlCol="0">
            <a:spAutoFit/>
          </a:bodyPr>
          <a:lstStyle/>
          <a:p>
            <a:pPr marL="16933" marR="0" lvl="0" indent="0" algn="l" defTabSz="914400" rtl="0" eaLnBrk="1" fontAlgn="auto" latinLnBrk="0" hangingPunct="1">
              <a:lnSpc>
                <a:spcPct val="100000"/>
              </a:lnSpc>
              <a:spcBef>
                <a:spcPts val="287"/>
              </a:spcBef>
              <a:spcAft>
                <a:spcPts val="0"/>
              </a:spcAft>
              <a:buClrTx/>
              <a:buSzTx/>
              <a:buFontTx/>
              <a:buNone/>
              <a:tabLst/>
              <a:defRPr/>
            </a:pPr>
            <a:fld id="{B23813FC-8DFF-4D4F-AB5A-FB573BB735B1}" type="datetime1">
              <a:rPr kumimoji="0" lang="fr-FR" sz="1067" b="1" i="0" u="none" strike="noStrike" kern="1200" cap="none" spc="60" normalizeH="0" baseline="0" noProof="0" smtClean="0">
                <a:ln>
                  <a:noFill/>
                </a:ln>
                <a:solidFill>
                  <a:prstClr val="black"/>
                </a:solidFill>
                <a:effectLst/>
                <a:uLnTx/>
                <a:uFillTx/>
                <a:latin typeface="Marianne" panose="02000000000000000000" pitchFamily="2" charset="0"/>
                <a:ea typeface="+mn-ea"/>
                <a:cs typeface="Arial"/>
              </a:rPr>
              <a:t>20/01/2026</a:t>
            </a:fld>
            <a:endParaRPr kumimoji="0" sz="1067" b="1" i="0" u="none" strike="noStrike" kern="1200" cap="none" spc="60" normalizeH="0" baseline="0" noProof="0" dirty="0">
              <a:ln>
                <a:noFill/>
              </a:ln>
              <a:solidFill>
                <a:prstClr val="black"/>
              </a:solidFill>
              <a:effectLst/>
              <a:uLnTx/>
              <a:uFillTx/>
              <a:latin typeface="Marianne" panose="02000000000000000000" pitchFamily="2" charset="0"/>
              <a:ea typeface="+mn-ea"/>
              <a:cs typeface="Arial"/>
            </a:endParaRPr>
          </a:p>
        </p:txBody>
      </p:sp>
      <p:sp>
        <p:nvSpPr>
          <p:cNvPr id="3" name="Rectangle 2"/>
          <p:cNvSpPr/>
          <p:nvPr/>
        </p:nvSpPr>
        <p:spPr>
          <a:xfrm>
            <a:off x="3986580" y="3707027"/>
            <a:ext cx="3981204" cy="195082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73930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50888" y="3230918"/>
            <a:ext cx="10139512" cy="674608"/>
          </a:xfrm>
          <a:prstGeom prst="rect">
            <a:avLst/>
          </a:prstGeom>
        </p:spPr>
        <p:txBody>
          <a:bodyPr vert="horz" wrap="square" lIns="0" tIns="17780" rIns="0" bIns="0" rtlCol="0">
            <a:spAutoFit/>
          </a:bodyPr>
          <a:lstStyle/>
          <a:p>
            <a:pPr marL="16933" algn="ctr">
              <a:spcBef>
                <a:spcPts val="140"/>
              </a:spcBef>
            </a:pPr>
            <a:r>
              <a:rPr lang="fr-FR" sz="4267" spc="-220" dirty="0"/>
              <a:t>4. La phase d’admission</a:t>
            </a:r>
            <a:endParaRPr sz="4267" dirty="0"/>
          </a:p>
        </p:txBody>
      </p:sp>
      <p:sp>
        <p:nvSpPr>
          <p:cNvPr id="5" name="Espace réservé du pied de page 4"/>
          <p:cNvSpPr>
            <a:spLocks noGrp="1"/>
          </p:cNvSpPr>
          <p:nvPr>
            <p:ph type="ftr" sz="quarter" idx="5"/>
          </p:nvPr>
        </p:nvSpPr>
        <p:spPr/>
        <p:txBody>
          <a:bodyPr/>
          <a:lstStyle/>
          <a:p>
            <a:pPr marL="16933">
              <a:spcBef>
                <a:spcPts val="287"/>
              </a:spcBef>
            </a:pPr>
            <a:r>
              <a:rPr lang="fr-FR" spc="80"/>
              <a:t>Mon Master</a:t>
            </a:r>
            <a:endParaRPr lang="fr-FR" spc="47" dirty="0"/>
          </a:p>
        </p:txBody>
      </p:sp>
      <p:sp>
        <p:nvSpPr>
          <p:cNvPr id="6" name="Espace réservé du numéro de diapositive 5"/>
          <p:cNvSpPr>
            <a:spLocks noGrp="1"/>
          </p:cNvSpPr>
          <p:nvPr>
            <p:ph type="sldNum" sz="quarter" idx="7"/>
          </p:nvPr>
        </p:nvSpPr>
        <p:spPr/>
        <p:txBody>
          <a:bodyPr/>
          <a:lstStyle/>
          <a:p>
            <a:pPr marL="50799">
              <a:spcBef>
                <a:spcPts val="467"/>
              </a:spcBef>
            </a:pPr>
            <a:fld id="{81D60167-4931-47E6-BA6A-407CBD079E47}" type="slidenum">
              <a:rPr lang="fr-FR" spc="-33"/>
              <a:pPr marL="50799">
                <a:spcBef>
                  <a:spcPts val="467"/>
                </a:spcBef>
              </a:pPr>
              <a:t>33</a:t>
            </a:fld>
            <a:endParaRPr lang="fr-FR" spc="-33" dirty="0"/>
          </a:p>
        </p:txBody>
      </p:sp>
      <p:pic>
        <p:nvPicPr>
          <p:cNvPr id="3" name="object 3"/>
          <p:cNvPicPr/>
          <p:nvPr/>
        </p:nvPicPr>
        <p:blipFill>
          <a:blip r:embed="rId3" cstate="print"/>
          <a:stretch>
            <a:fillRect/>
          </a:stretch>
        </p:blipFill>
        <p:spPr>
          <a:xfrm>
            <a:off x="349806" y="1862727"/>
            <a:ext cx="1335572" cy="3000877"/>
          </a:xfrm>
          <a:prstGeom prst="rect">
            <a:avLst/>
          </a:prstGeom>
        </p:spPr>
      </p:pic>
      <p:sp>
        <p:nvSpPr>
          <p:cNvPr id="7" name="object 4">
            <a:extLst>
              <a:ext uri="{FF2B5EF4-FFF2-40B4-BE49-F238E27FC236}">
                <a16:creationId xmlns:a16="http://schemas.microsoft.com/office/drawing/2014/main" id="{37B037F4-E5F9-44D8-B969-FA6FE09054DC}"/>
              </a:ext>
            </a:extLst>
          </p:cNvPr>
          <p:cNvSpPr txBox="1">
            <a:spLocks noGrp="1"/>
          </p:cNvSpPr>
          <p:nvPr>
            <p:ph type="dt" sz="half" idx="6"/>
          </p:nvPr>
        </p:nvSpPr>
        <p:spPr>
          <a:xfrm>
            <a:off x="10769601" y="6487041"/>
            <a:ext cx="1018031" cy="206040"/>
          </a:xfrm>
          <a:prstGeom prst="rect">
            <a:avLst/>
          </a:prstGeom>
        </p:spPr>
        <p:txBody>
          <a:bodyPr vert="horz" wrap="square" lIns="0" tIns="36407" rIns="0" bIns="0" rtlCol="0">
            <a:spAutoFit/>
          </a:bodyPr>
          <a:lstStyle/>
          <a:p>
            <a:pPr marL="16933" defTabSz="1219170">
              <a:spcBef>
                <a:spcPts val="287"/>
              </a:spcBef>
            </a:pPr>
            <a:fld id="{5295D041-A39A-4842-800E-52372FFCD188}" type="datetime1">
              <a:rPr lang="fr-FR" spc="60" smtClean="0">
                <a:solidFill>
                  <a:prstClr val="black"/>
                </a:solidFill>
                <a:latin typeface="+mj-lt"/>
              </a:rPr>
              <a:t>20/01/2026</a:t>
            </a:fld>
            <a:endParaRPr lang="fr-FR" spc="60" dirty="0">
              <a:solidFill>
                <a:prstClr val="black"/>
              </a:solidFill>
              <a:latin typeface="+mj-lt"/>
            </a:endParaRPr>
          </a:p>
        </p:txBody>
      </p:sp>
    </p:spTree>
    <p:extLst>
      <p:ext uri="{BB962C8B-B14F-4D97-AF65-F5344CB8AC3E}">
        <p14:creationId xmlns:p14="http://schemas.microsoft.com/office/powerpoint/2010/main" val="2032043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AA16CA02-A9E0-417C-764C-720A9428DD95}"/>
              </a:ext>
            </a:extLst>
          </p:cNvPr>
          <p:cNvSpPr>
            <a:spLocks noGrp="1"/>
          </p:cNvSpPr>
          <p:nvPr>
            <p:ph type="ftr" sz="quarter" idx="5"/>
          </p:nvPr>
        </p:nvSpPr>
        <p:spPr/>
        <p:txBody>
          <a:bodyPr/>
          <a:lstStyle/>
          <a:p>
            <a:pPr marL="16933">
              <a:spcBef>
                <a:spcPts val="287"/>
              </a:spcBef>
            </a:pPr>
            <a:r>
              <a:rPr lang="fr-FR" spc="80"/>
              <a:t>Mon Master</a:t>
            </a:r>
            <a:endParaRPr lang="fr-FR" spc="47" dirty="0"/>
          </a:p>
        </p:txBody>
      </p:sp>
      <p:sp>
        <p:nvSpPr>
          <p:cNvPr id="5" name="Espace réservé de la date 4">
            <a:extLst>
              <a:ext uri="{FF2B5EF4-FFF2-40B4-BE49-F238E27FC236}">
                <a16:creationId xmlns:a16="http://schemas.microsoft.com/office/drawing/2014/main" id="{3DB1C8DE-809D-4FC7-3CF6-E592DA109752}"/>
              </a:ext>
            </a:extLst>
          </p:cNvPr>
          <p:cNvSpPr>
            <a:spLocks noGrp="1"/>
          </p:cNvSpPr>
          <p:nvPr>
            <p:ph type="dt" sz="half" idx="6"/>
          </p:nvPr>
        </p:nvSpPr>
        <p:spPr/>
        <p:txBody>
          <a:bodyPr/>
          <a:lstStyle/>
          <a:p>
            <a:pPr marL="16933">
              <a:spcBef>
                <a:spcPts val="287"/>
              </a:spcBef>
            </a:pPr>
            <a:fld id="{F57A84E5-EF05-43CC-A161-D543972A84EC}" type="datetime1">
              <a:rPr lang="fr-FR" spc="60" smtClean="0"/>
              <a:t>20/01/2026</a:t>
            </a:fld>
            <a:endParaRPr lang="fr-FR" spc="60" dirty="0"/>
          </a:p>
        </p:txBody>
      </p:sp>
      <p:sp>
        <p:nvSpPr>
          <p:cNvPr id="6" name="Espace réservé du numéro de diapositive 5">
            <a:extLst>
              <a:ext uri="{FF2B5EF4-FFF2-40B4-BE49-F238E27FC236}">
                <a16:creationId xmlns:a16="http://schemas.microsoft.com/office/drawing/2014/main" id="{37A7D57E-3B7B-EEDD-BA3D-C09A3FE603BA}"/>
              </a:ext>
            </a:extLst>
          </p:cNvPr>
          <p:cNvSpPr>
            <a:spLocks noGrp="1"/>
          </p:cNvSpPr>
          <p:nvPr>
            <p:ph type="sldNum" sz="quarter" idx="7"/>
          </p:nvPr>
        </p:nvSpPr>
        <p:spPr/>
        <p:txBody>
          <a:bodyPr/>
          <a:lstStyle/>
          <a:p>
            <a:pPr marL="50799">
              <a:spcBef>
                <a:spcPts val="467"/>
              </a:spcBef>
            </a:pPr>
            <a:fld id="{81D60167-4931-47E6-BA6A-407CBD079E47}" type="slidenum">
              <a:rPr lang="fr-FR" spc="-33" smtClean="0"/>
              <a:pPr marL="50799">
                <a:spcBef>
                  <a:spcPts val="467"/>
                </a:spcBef>
              </a:pPr>
              <a:t>34</a:t>
            </a:fld>
            <a:endParaRPr lang="fr-FR" spc="-33" dirty="0"/>
          </a:p>
        </p:txBody>
      </p:sp>
      <p:pic>
        <p:nvPicPr>
          <p:cNvPr id="7" name="object 4">
            <a:extLst>
              <a:ext uri="{FF2B5EF4-FFF2-40B4-BE49-F238E27FC236}">
                <a16:creationId xmlns:a16="http://schemas.microsoft.com/office/drawing/2014/main" id="{86B7BD74-6844-2ED5-8497-00FE6B2D1202}"/>
              </a:ext>
            </a:extLst>
          </p:cNvPr>
          <p:cNvPicPr/>
          <p:nvPr/>
        </p:nvPicPr>
        <p:blipFill>
          <a:blip r:embed="rId3" cstate="print"/>
          <a:stretch>
            <a:fillRect/>
          </a:stretch>
        </p:blipFill>
        <p:spPr>
          <a:xfrm>
            <a:off x="10939890" y="219653"/>
            <a:ext cx="1080345" cy="483223"/>
          </a:xfrm>
          <a:prstGeom prst="rect">
            <a:avLst/>
          </a:prstGeom>
        </p:spPr>
      </p:pic>
      <p:pic>
        <p:nvPicPr>
          <p:cNvPr id="8" name="Image 7" descr="Une image contenant texte, capture d’écran, logiciel, Police">
            <a:extLst>
              <a:ext uri="{FF2B5EF4-FFF2-40B4-BE49-F238E27FC236}">
                <a16:creationId xmlns:a16="http://schemas.microsoft.com/office/drawing/2014/main" id="{0A131EA7-F799-50C7-B9F2-4D70FE3EC7DD}"/>
              </a:ext>
            </a:extLst>
          </p:cNvPr>
          <p:cNvPicPr>
            <a:picLocks noChangeAspect="1"/>
          </p:cNvPicPr>
          <p:nvPr/>
        </p:nvPicPr>
        <p:blipFill>
          <a:blip r:embed="rId4">
            <a:extLst>
              <a:ext uri="{28A0092B-C50C-407E-A947-70E740481C1C}">
                <a14:useLocalDpi xmlns:a14="http://schemas.microsoft.com/office/drawing/2010/main" val="0"/>
              </a:ext>
            </a:extLst>
          </a:blip>
          <a:srcRect t="13184" r="-681"/>
          <a:stretch/>
        </p:blipFill>
        <p:spPr>
          <a:xfrm>
            <a:off x="3874294" y="129129"/>
            <a:ext cx="4000500" cy="6132686"/>
          </a:xfrm>
          <a:prstGeom prst="rect">
            <a:avLst/>
          </a:prstGeom>
        </p:spPr>
      </p:pic>
      <p:sp>
        <p:nvSpPr>
          <p:cNvPr id="9" name="Rectangle 8">
            <a:extLst>
              <a:ext uri="{FF2B5EF4-FFF2-40B4-BE49-F238E27FC236}">
                <a16:creationId xmlns:a16="http://schemas.microsoft.com/office/drawing/2014/main" id="{D541DEF0-A374-9313-4ED4-C249C3D9FBF6}"/>
              </a:ext>
            </a:extLst>
          </p:cNvPr>
          <p:cNvSpPr/>
          <p:nvPr/>
        </p:nvSpPr>
        <p:spPr>
          <a:xfrm>
            <a:off x="3874294" y="2209800"/>
            <a:ext cx="4000500" cy="1473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10844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4885" y="324567"/>
            <a:ext cx="8602230" cy="756617"/>
          </a:xfrm>
          <a:prstGeom prst="rect">
            <a:avLst/>
          </a:prstGeom>
        </p:spPr>
        <p:txBody>
          <a:bodyPr vert="horz" wrap="square" lIns="0" tIns="17780" rIns="0" bIns="0" rtlCol="0">
            <a:spAutoFit/>
          </a:bodyPr>
          <a:lstStyle/>
          <a:p>
            <a:pPr marL="16933" algn="ctr">
              <a:spcBef>
                <a:spcPts val="140"/>
              </a:spcBef>
            </a:pPr>
            <a:r>
              <a:rPr lang="fr-FR" dirty="0">
                <a:cs typeface="Tahoma"/>
              </a:rPr>
              <a:t>Comment fonctionne l’admission dans les formations </a:t>
            </a:r>
            <a:r>
              <a:rPr lang="fr-FR" i="1" dirty="0">
                <a:cs typeface="Tahoma"/>
              </a:rPr>
              <a:t>hors alternance ?</a:t>
            </a:r>
          </a:p>
        </p:txBody>
      </p:sp>
      <p:pic>
        <p:nvPicPr>
          <p:cNvPr id="4" name="object 4"/>
          <p:cNvPicPr/>
          <p:nvPr/>
        </p:nvPicPr>
        <p:blipFill>
          <a:blip r:embed="rId3" cstate="print"/>
          <a:stretch>
            <a:fillRect/>
          </a:stretch>
        </p:blipFill>
        <p:spPr>
          <a:xfrm>
            <a:off x="10939890" y="219653"/>
            <a:ext cx="1080345" cy="483223"/>
          </a:xfrm>
          <a:prstGeom prst="rect">
            <a:avLst/>
          </a:prstGeom>
        </p:spPr>
      </p:pic>
      <p:sp>
        <p:nvSpPr>
          <p:cNvPr id="5" name="object 5"/>
          <p:cNvSpPr txBox="1">
            <a:spLocks noGrp="1"/>
          </p:cNvSpPr>
          <p:nvPr>
            <p:ph type="dt" sz="half" idx="6"/>
          </p:nvPr>
        </p:nvSpPr>
        <p:spPr>
          <a:xfrm>
            <a:off x="10907944" y="6505679"/>
            <a:ext cx="1112291" cy="200975"/>
          </a:xfrm>
          <a:prstGeom prst="rect">
            <a:avLst/>
          </a:prstGeom>
        </p:spPr>
        <p:txBody>
          <a:bodyPr vert="horz" wrap="square" lIns="0" tIns="36407" rIns="0" bIns="0" rtlCol="0">
            <a:spAutoFit/>
          </a:bodyPr>
          <a:lstStyle/>
          <a:p>
            <a:pPr marL="16933">
              <a:spcBef>
                <a:spcPts val="287"/>
              </a:spcBef>
            </a:pPr>
            <a:fld id="{B080B0CF-D7E8-47E1-AAAE-8A6E8157A7F4}" type="datetime1">
              <a:rPr lang="fr-FR" spc="60" smtClean="0"/>
              <a:t>20/01/2026</a:t>
            </a:fld>
            <a:endParaRPr spc="60" dirty="0"/>
          </a:p>
        </p:txBody>
      </p:sp>
      <p:sp>
        <p:nvSpPr>
          <p:cNvPr id="6" name="object 6"/>
          <p:cNvSpPr txBox="1">
            <a:spLocks noGrp="1"/>
          </p:cNvSpPr>
          <p:nvPr>
            <p:ph type="ftr" sz="quarter" idx="5"/>
          </p:nvPr>
        </p:nvSpPr>
        <p:spPr>
          <a:xfrm>
            <a:off x="232596" y="6534590"/>
            <a:ext cx="962659" cy="200975"/>
          </a:xfrm>
          <a:prstGeom prst="rect">
            <a:avLst/>
          </a:prstGeom>
        </p:spPr>
        <p:txBody>
          <a:bodyPr vert="horz" wrap="square" lIns="0" tIns="36407" rIns="0" bIns="0" rtlCol="0">
            <a:spAutoFit/>
          </a:bodyPr>
          <a:lstStyle/>
          <a:p>
            <a:pPr marL="16933">
              <a:spcBef>
                <a:spcPts val="287"/>
              </a:spcBef>
            </a:pPr>
            <a:r>
              <a:rPr lang="fr-FR" spc="80"/>
              <a:t>Mon Master</a:t>
            </a:r>
            <a:endParaRPr spc="47" dirty="0"/>
          </a:p>
        </p:txBody>
      </p:sp>
      <p:sp>
        <p:nvSpPr>
          <p:cNvPr id="7" name="object 7"/>
          <p:cNvSpPr txBox="1">
            <a:spLocks noGrp="1"/>
          </p:cNvSpPr>
          <p:nvPr>
            <p:ph type="sldNum" sz="quarter" idx="7"/>
          </p:nvPr>
        </p:nvSpPr>
        <p:spPr>
          <a:xfrm>
            <a:off x="9872303" y="6505679"/>
            <a:ext cx="331045" cy="224058"/>
          </a:xfrm>
          <a:prstGeom prst="rect">
            <a:avLst/>
          </a:prstGeom>
        </p:spPr>
        <p:txBody>
          <a:bodyPr vert="horz" wrap="square" lIns="0" tIns="59267" rIns="0" bIns="0" rtlCol="0">
            <a:spAutoFit/>
          </a:bodyPr>
          <a:lstStyle/>
          <a:p>
            <a:pPr marL="50799">
              <a:spcBef>
                <a:spcPts val="467"/>
              </a:spcBef>
            </a:pPr>
            <a:fld id="{81D60167-4931-47E6-BA6A-407CBD079E47}" type="slidenum">
              <a:rPr spc="-33" dirty="0"/>
              <a:pPr marL="50799">
                <a:spcBef>
                  <a:spcPts val="467"/>
                </a:spcBef>
              </a:pPr>
              <a:t>35</a:t>
            </a:fld>
            <a:endParaRPr spc="-33" dirty="0"/>
          </a:p>
        </p:txBody>
      </p:sp>
      <p:grpSp>
        <p:nvGrpSpPr>
          <p:cNvPr id="19" name="Groupe 18"/>
          <p:cNvGrpSpPr/>
          <p:nvPr/>
        </p:nvGrpSpPr>
        <p:grpSpPr>
          <a:xfrm>
            <a:off x="1028391" y="1154779"/>
            <a:ext cx="9587570" cy="5065268"/>
            <a:chOff x="1028391" y="1154779"/>
            <a:chExt cx="9587570" cy="5065268"/>
          </a:xfrm>
        </p:grpSpPr>
        <p:graphicFrame>
          <p:nvGraphicFramePr>
            <p:cNvPr id="10" name="Diagramme 9"/>
            <p:cNvGraphicFramePr/>
            <p:nvPr>
              <p:extLst>
                <p:ext uri="{D42A27DB-BD31-4B8C-83A1-F6EECF244321}">
                  <p14:modId xmlns:p14="http://schemas.microsoft.com/office/powerpoint/2010/main" val="4081363424"/>
                </p:ext>
              </p:extLst>
            </p:nvPr>
          </p:nvGraphicFramePr>
          <p:xfrm>
            <a:off x="1028391" y="2133538"/>
            <a:ext cx="9587570" cy="40865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8" name="Groupe 17"/>
            <p:cNvGrpSpPr/>
            <p:nvPr/>
          </p:nvGrpSpPr>
          <p:grpSpPr>
            <a:xfrm>
              <a:off x="4480966" y="1154779"/>
              <a:ext cx="2682419" cy="978759"/>
              <a:chOff x="1849278" y="1101275"/>
              <a:chExt cx="2682419" cy="978759"/>
            </a:xfrm>
          </p:grpSpPr>
          <p:sp>
            <p:nvSpPr>
              <p:cNvPr id="16" name="ZoneTexte 15">
                <a:extLst>
                  <a:ext uri="{FF2B5EF4-FFF2-40B4-BE49-F238E27FC236}">
                    <a16:creationId xmlns:a16="http://schemas.microsoft.com/office/drawing/2014/main" id="{55B4EDC4-46A0-4E9F-913F-7F9C3F91A6C8}"/>
                  </a:ext>
                </a:extLst>
              </p:cNvPr>
              <p:cNvSpPr txBox="1"/>
              <p:nvPr/>
            </p:nvSpPr>
            <p:spPr>
              <a:xfrm>
                <a:off x="2477894" y="1359822"/>
                <a:ext cx="1647478" cy="461665"/>
              </a:xfrm>
              <a:prstGeom prst="rect">
                <a:avLst/>
              </a:prstGeom>
              <a:noFill/>
            </p:spPr>
            <p:txBody>
              <a:bodyPr wrap="square" rtlCol="0">
                <a:spAutoFit/>
              </a:bodyPr>
              <a:lstStyle/>
              <a:p>
                <a:r>
                  <a:rPr lang="fr-FR" sz="2400" b="1" dirty="0"/>
                  <a:t>Le 3 juin </a:t>
                </a:r>
              </a:p>
            </p:txBody>
          </p:sp>
          <p:sp>
            <p:nvSpPr>
              <p:cNvPr id="17" name="Vague 16">
                <a:extLst>
                  <a:ext uri="{FF2B5EF4-FFF2-40B4-BE49-F238E27FC236}">
                    <a16:creationId xmlns:a16="http://schemas.microsoft.com/office/drawing/2014/main" id="{5F073616-616D-41B8-8CFE-9C606A06CD41}"/>
                  </a:ext>
                </a:extLst>
              </p:cNvPr>
              <p:cNvSpPr/>
              <p:nvPr/>
            </p:nvSpPr>
            <p:spPr>
              <a:xfrm>
                <a:off x="1849278" y="1101275"/>
                <a:ext cx="2682419" cy="978759"/>
              </a:xfrm>
              <a:prstGeom prst="wave">
                <a:avLst/>
              </a:prstGeom>
              <a:noFill/>
              <a:ln>
                <a:solidFill>
                  <a:srgbClr val="CE61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2985106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4885" y="324567"/>
            <a:ext cx="8602230" cy="756617"/>
          </a:xfrm>
          <a:prstGeom prst="rect">
            <a:avLst/>
          </a:prstGeom>
        </p:spPr>
        <p:txBody>
          <a:bodyPr vert="horz" wrap="square" lIns="0" tIns="17780" rIns="0" bIns="0" rtlCol="0">
            <a:spAutoFit/>
          </a:bodyPr>
          <a:lstStyle/>
          <a:p>
            <a:pPr marL="16933" algn="ctr">
              <a:spcBef>
                <a:spcPts val="140"/>
              </a:spcBef>
            </a:pPr>
            <a:r>
              <a:rPr lang="fr-FR" dirty="0">
                <a:cs typeface="Tahoma"/>
              </a:rPr>
              <a:t>Comment fonctionne l’admission dans les formations </a:t>
            </a:r>
            <a:r>
              <a:rPr lang="fr-FR" i="1" dirty="0">
                <a:cs typeface="Tahoma"/>
              </a:rPr>
              <a:t>hors alternance ?</a:t>
            </a:r>
          </a:p>
        </p:txBody>
      </p:sp>
      <p:pic>
        <p:nvPicPr>
          <p:cNvPr id="4" name="object 4"/>
          <p:cNvPicPr/>
          <p:nvPr/>
        </p:nvPicPr>
        <p:blipFill>
          <a:blip r:embed="rId3" cstate="print"/>
          <a:stretch>
            <a:fillRect/>
          </a:stretch>
        </p:blipFill>
        <p:spPr>
          <a:xfrm>
            <a:off x="10939890" y="219653"/>
            <a:ext cx="1080345" cy="483223"/>
          </a:xfrm>
          <a:prstGeom prst="rect">
            <a:avLst/>
          </a:prstGeom>
        </p:spPr>
      </p:pic>
      <p:sp>
        <p:nvSpPr>
          <p:cNvPr id="5" name="object 5"/>
          <p:cNvSpPr txBox="1">
            <a:spLocks noGrp="1"/>
          </p:cNvSpPr>
          <p:nvPr>
            <p:ph type="dt" sz="half" idx="6"/>
          </p:nvPr>
        </p:nvSpPr>
        <p:spPr>
          <a:xfrm>
            <a:off x="10907944" y="6505679"/>
            <a:ext cx="1112291" cy="200975"/>
          </a:xfrm>
          <a:prstGeom prst="rect">
            <a:avLst/>
          </a:prstGeom>
        </p:spPr>
        <p:txBody>
          <a:bodyPr vert="horz" wrap="square" lIns="0" tIns="36407" rIns="0" bIns="0" rtlCol="0">
            <a:spAutoFit/>
          </a:bodyPr>
          <a:lstStyle/>
          <a:p>
            <a:pPr marL="16933">
              <a:spcBef>
                <a:spcPts val="287"/>
              </a:spcBef>
            </a:pPr>
            <a:fld id="{87569FC6-9BBD-4046-95F5-B089C46275A3}" type="datetime1">
              <a:rPr lang="fr-FR" spc="60" smtClean="0"/>
              <a:t>20/01/2026</a:t>
            </a:fld>
            <a:endParaRPr spc="60" dirty="0"/>
          </a:p>
        </p:txBody>
      </p:sp>
      <p:sp>
        <p:nvSpPr>
          <p:cNvPr id="6" name="object 6"/>
          <p:cNvSpPr txBox="1">
            <a:spLocks noGrp="1"/>
          </p:cNvSpPr>
          <p:nvPr>
            <p:ph type="ftr" sz="quarter" idx="5"/>
          </p:nvPr>
        </p:nvSpPr>
        <p:spPr>
          <a:xfrm>
            <a:off x="232596" y="6534590"/>
            <a:ext cx="962659" cy="200975"/>
          </a:xfrm>
          <a:prstGeom prst="rect">
            <a:avLst/>
          </a:prstGeom>
        </p:spPr>
        <p:txBody>
          <a:bodyPr vert="horz" wrap="square" lIns="0" tIns="36407" rIns="0" bIns="0" rtlCol="0">
            <a:spAutoFit/>
          </a:bodyPr>
          <a:lstStyle/>
          <a:p>
            <a:pPr marL="16933">
              <a:spcBef>
                <a:spcPts val="287"/>
              </a:spcBef>
            </a:pPr>
            <a:r>
              <a:rPr lang="fr-FR" spc="80"/>
              <a:t>Mon Master</a:t>
            </a:r>
            <a:endParaRPr spc="47" dirty="0"/>
          </a:p>
        </p:txBody>
      </p:sp>
      <p:sp>
        <p:nvSpPr>
          <p:cNvPr id="7" name="object 7"/>
          <p:cNvSpPr txBox="1">
            <a:spLocks noGrp="1"/>
          </p:cNvSpPr>
          <p:nvPr>
            <p:ph type="sldNum" sz="quarter" idx="7"/>
          </p:nvPr>
        </p:nvSpPr>
        <p:spPr>
          <a:xfrm>
            <a:off x="9872303" y="6505679"/>
            <a:ext cx="331045" cy="224058"/>
          </a:xfrm>
          <a:prstGeom prst="rect">
            <a:avLst/>
          </a:prstGeom>
        </p:spPr>
        <p:txBody>
          <a:bodyPr vert="horz" wrap="square" lIns="0" tIns="59267" rIns="0" bIns="0" rtlCol="0">
            <a:spAutoFit/>
          </a:bodyPr>
          <a:lstStyle/>
          <a:p>
            <a:pPr marL="50799">
              <a:spcBef>
                <a:spcPts val="467"/>
              </a:spcBef>
            </a:pPr>
            <a:fld id="{81D60167-4931-47E6-BA6A-407CBD079E47}" type="slidenum">
              <a:rPr spc="-33" dirty="0"/>
              <a:pPr marL="50799">
                <a:spcBef>
                  <a:spcPts val="467"/>
                </a:spcBef>
              </a:pPr>
              <a:t>36</a:t>
            </a:fld>
            <a:endParaRPr spc="-33" dirty="0"/>
          </a:p>
        </p:txBody>
      </p:sp>
      <p:graphicFrame>
        <p:nvGraphicFramePr>
          <p:cNvPr id="13" name="Diagramme 12"/>
          <p:cNvGraphicFramePr/>
          <p:nvPr>
            <p:extLst>
              <p:ext uri="{D42A27DB-BD31-4B8C-83A1-F6EECF244321}">
                <p14:modId xmlns:p14="http://schemas.microsoft.com/office/powerpoint/2010/main" val="409009121"/>
              </p:ext>
            </p:extLst>
          </p:nvPr>
        </p:nvGraphicFramePr>
        <p:xfrm>
          <a:off x="2871654" y="2035175"/>
          <a:ext cx="6734175" cy="41790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ZoneTexte 13"/>
          <p:cNvSpPr txBox="1"/>
          <p:nvPr/>
        </p:nvSpPr>
        <p:spPr>
          <a:xfrm>
            <a:off x="5211556" y="1362615"/>
            <a:ext cx="2054370" cy="784830"/>
          </a:xfrm>
          <a:prstGeom prst="rect">
            <a:avLst/>
          </a:prstGeom>
          <a:noFill/>
          <a:ln w="28575">
            <a:solidFill>
              <a:srgbClr val="CE614A"/>
            </a:solidFill>
          </a:ln>
        </p:spPr>
        <p:txBody>
          <a:bodyPr wrap="square" rtlCol="0">
            <a:spAutoFit/>
          </a:bodyPr>
          <a:lstStyle/>
          <a:p>
            <a:pPr algn="ctr"/>
            <a:r>
              <a:rPr lang="fr-FR" sz="1500" dirty="0"/>
              <a:t>J’ai un délai pour me prononcer : J+3 puis J+2 puis J+1</a:t>
            </a:r>
          </a:p>
        </p:txBody>
      </p:sp>
    </p:spTree>
    <p:extLst>
      <p:ext uri="{BB962C8B-B14F-4D97-AF65-F5344CB8AC3E}">
        <p14:creationId xmlns:p14="http://schemas.microsoft.com/office/powerpoint/2010/main" val="3966360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4885" y="324567"/>
            <a:ext cx="8602230" cy="756617"/>
          </a:xfrm>
          <a:prstGeom prst="rect">
            <a:avLst/>
          </a:prstGeom>
        </p:spPr>
        <p:txBody>
          <a:bodyPr vert="horz" wrap="square" lIns="0" tIns="17780" rIns="0" bIns="0" rtlCol="0">
            <a:spAutoFit/>
          </a:bodyPr>
          <a:lstStyle/>
          <a:p>
            <a:pPr marL="16933" algn="ctr">
              <a:spcBef>
                <a:spcPts val="140"/>
              </a:spcBef>
            </a:pPr>
            <a:r>
              <a:rPr lang="fr-FR" dirty="0">
                <a:cs typeface="Tahoma"/>
              </a:rPr>
              <a:t>Comment fonctionne l’admission dans les formations </a:t>
            </a:r>
            <a:r>
              <a:rPr lang="fr-FR" i="1" dirty="0">
                <a:cs typeface="Tahoma"/>
              </a:rPr>
              <a:t>hors alternance ?</a:t>
            </a:r>
          </a:p>
        </p:txBody>
      </p:sp>
      <p:pic>
        <p:nvPicPr>
          <p:cNvPr id="4" name="object 4"/>
          <p:cNvPicPr/>
          <p:nvPr/>
        </p:nvPicPr>
        <p:blipFill>
          <a:blip r:embed="rId3" cstate="print"/>
          <a:stretch>
            <a:fillRect/>
          </a:stretch>
        </p:blipFill>
        <p:spPr>
          <a:xfrm>
            <a:off x="10939890" y="219653"/>
            <a:ext cx="1080345" cy="483223"/>
          </a:xfrm>
          <a:prstGeom prst="rect">
            <a:avLst/>
          </a:prstGeom>
        </p:spPr>
      </p:pic>
      <p:sp>
        <p:nvSpPr>
          <p:cNvPr id="5" name="object 5"/>
          <p:cNvSpPr txBox="1">
            <a:spLocks noGrp="1"/>
          </p:cNvSpPr>
          <p:nvPr>
            <p:ph type="dt" sz="half" idx="6"/>
          </p:nvPr>
        </p:nvSpPr>
        <p:spPr>
          <a:xfrm>
            <a:off x="10907944" y="6505679"/>
            <a:ext cx="1112291" cy="200975"/>
          </a:xfrm>
          <a:prstGeom prst="rect">
            <a:avLst/>
          </a:prstGeom>
        </p:spPr>
        <p:txBody>
          <a:bodyPr vert="horz" wrap="square" lIns="0" tIns="36407" rIns="0" bIns="0" rtlCol="0">
            <a:spAutoFit/>
          </a:bodyPr>
          <a:lstStyle/>
          <a:p>
            <a:pPr marL="16933">
              <a:spcBef>
                <a:spcPts val="287"/>
              </a:spcBef>
            </a:pPr>
            <a:fld id="{BF91C2FE-1FAE-4CEF-9802-78A0565688C6}" type="datetime1">
              <a:rPr lang="fr-FR" spc="60" smtClean="0"/>
              <a:t>20/01/2026</a:t>
            </a:fld>
            <a:endParaRPr spc="60" dirty="0"/>
          </a:p>
        </p:txBody>
      </p:sp>
      <p:sp>
        <p:nvSpPr>
          <p:cNvPr id="6" name="object 6"/>
          <p:cNvSpPr txBox="1">
            <a:spLocks noGrp="1"/>
          </p:cNvSpPr>
          <p:nvPr>
            <p:ph type="ftr" sz="quarter" idx="5"/>
          </p:nvPr>
        </p:nvSpPr>
        <p:spPr>
          <a:xfrm>
            <a:off x="232596" y="6534590"/>
            <a:ext cx="962659" cy="200975"/>
          </a:xfrm>
          <a:prstGeom prst="rect">
            <a:avLst/>
          </a:prstGeom>
        </p:spPr>
        <p:txBody>
          <a:bodyPr vert="horz" wrap="square" lIns="0" tIns="36407" rIns="0" bIns="0" rtlCol="0">
            <a:spAutoFit/>
          </a:bodyPr>
          <a:lstStyle/>
          <a:p>
            <a:pPr marL="16933">
              <a:spcBef>
                <a:spcPts val="287"/>
              </a:spcBef>
            </a:pPr>
            <a:r>
              <a:rPr lang="fr-FR" spc="80"/>
              <a:t>Mon Master</a:t>
            </a:r>
            <a:endParaRPr spc="47" dirty="0"/>
          </a:p>
        </p:txBody>
      </p:sp>
      <p:sp>
        <p:nvSpPr>
          <p:cNvPr id="7" name="object 7"/>
          <p:cNvSpPr txBox="1">
            <a:spLocks noGrp="1"/>
          </p:cNvSpPr>
          <p:nvPr>
            <p:ph type="sldNum" sz="quarter" idx="7"/>
          </p:nvPr>
        </p:nvSpPr>
        <p:spPr>
          <a:xfrm>
            <a:off x="9872303" y="6505679"/>
            <a:ext cx="331045" cy="224058"/>
          </a:xfrm>
          <a:prstGeom prst="rect">
            <a:avLst/>
          </a:prstGeom>
        </p:spPr>
        <p:txBody>
          <a:bodyPr vert="horz" wrap="square" lIns="0" tIns="59267" rIns="0" bIns="0" rtlCol="0">
            <a:spAutoFit/>
          </a:bodyPr>
          <a:lstStyle/>
          <a:p>
            <a:pPr marL="50799">
              <a:spcBef>
                <a:spcPts val="467"/>
              </a:spcBef>
            </a:pPr>
            <a:fld id="{81D60167-4931-47E6-BA6A-407CBD079E47}" type="slidenum">
              <a:rPr spc="-33" dirty="0"/>
              <a:pPr marL="50799">
                <a:spcBef>
                  <a:spcPts val="467"/>
                </a:spcBef>
              </a:pPr>
              <a:t>37</a:t>
            </a:fld>
            <a:endParaRPr spc="-33" dirty="0"/>
          </a:p>
        </p:txBody>
      </p:sp>
      <p:graphicFrame>
        <p:nvGraphicFramePr>
          <p:cNvPr id="10" name="Diagramme 9"/>
          <p:cNvGraphicFramePr/>
          <p:nvPr>
            <p:extLst>
              <p:ext uri="{D42A27DB-BD31-4B8C-83A1-F6EECF244321}">
                <p14:modId xmlns:p14="http://schemas.microsoft.com/office/powerpoint/2010/main" val="3326893925"/>
              </p:ext>
            </p:extLst>
          </p:nvPr>
        </p:nvGraphicFramePr>
        <p:xfrm>
          <a:off x="0" y="2667000"/>
          <a:ext cx="2552700" cy="1549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Diagramme 10"/>
          <p:cNvGraphicFramePr/>
          <p:nvPr>
            <p:extLst>
              <p:ext uri="{D42A27DB-BD31-4B8C-83A1-F6EECF244321}">
                <p14:modId xmlns:p14="http://schemas.microsoft.com/office/powerpoint/2010/main" val="128792204"/>
              </p:ext>
            </p:extLst>
          </p:nvPr>
        </p:nvGraphicFramePr>
        <p:xfrm>
          <a:off x="2689044" y="1524000"/>
          <a:ext cx="6813913" cy="415998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55167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4885" y="324567"/>
            <a:ext cx="8602230" cy="756617"/>
          </a:xfrm>
          <a:prstGeom prst="rect">
            <a:avLst/>
          </a:prstGeom>
        </p:spPr>
        <p:txBody>
          <a:bodyPr vert="horz" wrap="square" lIns="0" tIns="17780" rIns="0" bIns="0" rtlCol="0">
            <a:spAutoFit/>
          </a:bodyPr>
          <a:lstStyle/>
          <a:p>
            <a:pPr marL="16933" algn="ctr">
              <a:spcBef>
                <a:spcPts val="140"/>
              </a:spcBef>
            </a:pPr>
            <a:r>
              <a:rPr lang="fr-FR" dirty="0">
                <a:cs typeface="Tahoma"/>
              </a:rPr>
              <a:t>Quel est le fonctionnement de l’admission dans les formations </a:t>
            </a:r>
            <a:r>
              <a:rPr lang="fr-FR" i="1" dirty="0">
                <a:cs typeface="Tahoma"/>
              </a:rPr>
              <a:t>en alternance ?</a:t>
            </a:r>
          </a:p>
        </p:txBody>
      </p:sp>
      <p:pic>
        <p:nvPicPr>
          <p:cNvPr id="4" name="object 4"/>
          <p:cNvPicPr/>
          <p:nvPr/>
        </p:nvPicPr>
        <p:blipFill>
          <a:blip r:embed="rId3" cstate="print"/>
          <a:stretch>
            <a:fillRect/>
          </a:stretch>
        </p:blipFill>
        <p:spPr>
          <a:xfrm>
            <a:off x="10939890" y="219653"/>
            <a:ext cx="1080345" cy="483223"/>
          </a:xfrm>
          <a:prstGeom prst="rect">
            <a:avLst/>
          </a:prstGeom>
        </p:spPr>
      </p:pic>
      <p:sp>
        <p:nvSpPr>
          <p:cNvPr id="5" name="object 5"/>
          <p:cNvSpPr txBox="1">
            <a:spLocks noGrp="1"/>
          </p:cNvSpPr>
          <p:nvPr>
            <p:ph type="dt" sz="half" idx="6"/>
          </p:nvPr>
        </p:nvSpPr>
        <p:spPr>
          <a:xfrm>
            <a:off x="10907944" y="6505679"/>
            <a:ext cx="1112291" cy="200975"/>
          </a:xfrm>
          <a:prstGeom prst="rect">
            <a:avLst/>
          </a:prstGeom>
        </p:spPr>
        <p:txBody>
          <a:bodyPr vert="horz" wrap="square" lIns="0" tIns="36407" rIns="0" bIns="0" rtlCol="0">
            <a:spAutoFit/>
          </a:bodyPr>
          <a:lstStyle/>
          <a:p>
            <a:pPr marL="16933">
              <a:spcBef>
                <a:spcPts val="287"/>
              </a:spcBef>
            </a:pPr>
            <a:fld id="{4C891516-C164-4539-BD7B-26EE00703255}" type="datetime1">
              <a:rPr lang="fr-FR" spc="60" smtClean="0"/>
              <a:t>20/01/2026</a:t>
            </a:fld>
            <a:endParaRPr spc="60" dirty="0"/>
          </a:p>
        </p:txBody>
      </p:sp>
      <p:sp>
        <p:nvSpPr>
          <p:cNvPr id="6" name="object 6"/>
          <p:cNvSpPr txBox="1">
            <a:spLocks noGrp="1"/>
          </p:cNvSpPr>
          <p:nvPr>
            <p:ph type="ftr" sz="quarter" idx="5"/>
          </p:nvPr>
        </p:nvSpPr>
        <p:spPr>
          <a:xfrm>
            <a:off x="232596" y="6534590"/>
            <a:ext cx="962659" cy="200975"/>
          </a:xfrm>
          <a:prstGeom prst="rect">
            <a:avLst/>
          </a:prstGeom>
        </p:spPr>
        <p:txBody>
          <a:bodyPr vert="horz" wrap="square" lIns="0" tIns="36407" rIns="0" bIns="0" rtlCol="0">
            <a:spAutoFit/>
          </a:bodyPr>
          <a:lstStyle/>
          <a:p>
            <a:pPr marL="16933">
              <a:spcBef>
                <a:spcPts val="287"/>
              </a:spcBef>
            </a:pPr>
            <a:r>
              <a:rPr lang="fr-FR" spc="80"/>
              <a:t>Mon Master</a:t>
            </a:r>
            <a:endParaRPr spc="47" dirty="0"/>
          </a:p>
        </p:txBody>
      </p:sp>
      <p:sp>
        <p:nvSpPr>
          <p:cNvPr id="7" name="object 7"/>
          <p:cNvSpPr txBox="1">
            <a:spLocks noGrp="1"/>
          </p:cNvSpPr>
          <p:nvPr>
            <p:ph type="sldNum" sz="quarter" idx="7"/>
          </p:nvPr>
        </p:nvSpPr>
        <p:spPr>
          <a:xfrm>
            <a:off x="9872303" y="6505679"/>
            <a:ext cx="331045" cy="224058"/>
          </a:xfrm>
          <a:prstGeom prst="rect">
            <a:avLst/>
          </a:prstGeom>
        </p:spPr>
        <p:txBody>
          <a:bodyPr vert="horz" wrap="square" lIns="0" tIns="59267" rIns="0" bIns="0" rtlCol="0">
            <a:spAutoFit/>
          </a:bodyPr>
          <a:lstStyle/>
          <a:p>
            <a:pPr marL="50799">
              <a:spcBef>
                <a:spcPts val="467"/>
              </a:spcBef>
            </a:pPr>
            <a:fld id="{81D60167-4931-47E6-BA6A-407CBD079E47}" type="slidenum">
              <a:rPr spc="-33" dirty="0"/>
              <a:pPr marL="50799">
                <a:spcBef>
                  <a:spcPts val="467"/>
                </a:spcBef>
              </a:pPr>
              <a:t>38</a:t>
            </a:fld>
            <a:endParaRPr spc="-33" dirty="0"/>
          </a:p>
        </p:txBody>
      </p:sp>
      <p:grpSp>
        <p:nvGrpSpPr>
          <p:cNvPr id="8" name="Groupe 7"/>
          <p:cNvGrpSpPr/>
          <p:nvPr/>
        </p:nvGrpSpPr>
        <p:grpSpPr>
          <a:xfrm>
            <a:off x="232595" y="1209754"/>
            <a:ext cx="5465678" cy="5073708"/>
            <a:chOff x="713924" y="1178218"/>
            <a:chExt cx="4493623" cy="4795862"/>
          </a:xfrm>
        </p:grpSpPr>
        <p:sp>
          <p:nvSpPr>
            <p:cNvPr id="3" name="Rectangle 2">
              <a:extLst>
                <a:ext uri="{FF2B5EF4-FFF2-40B4-BE49-F238E27FC236}">
                  <a16:creationId xmlns:a16="http://schemas.microsoft.com/office/drawing/2014/main" id="{52CD01F4-E3FE-4B07-BDF9-1718E14D2C51}"/>
                </a:ext>
              </a:extLst>
            </p:cNvPr>
            <p:cNvSpPr/>
            <p:nvPr/>
          </p:nvSpPr>
          <p:spPr>
            <a:xfrm>
              <a:off x="713925" y="2384747"/>
              <a:ext cx="4493622" cy="358933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ZoneTexte 10">
              <a:extLst>
                <a:ext uri="{FF2B5EF4-FFF2-40B4-BE49-F238E27FC236}">
                  <a16:creationId xmlns:a16="http://schemas.microsoft.com/office/drawing/2014/main" id="{CC268FDA-5A7B-48F4-955A-34D0B5528CF0}"/>
                </a:ext>
              </a:extLst>
            </p:cNvPr>
            <p:cNvSpPr txBox="1"/>
            <p:nvPr/>
          </p:nvSpPr>
          <p:spPr>
            <a:xfrm>
              <a:off x="713924" y="2956724"/>
              <a:ext cx="4493622" cy="2354491"/>
            </a:xfrm>
            <a:prstGeom prst="rect">
              <a:avLst/>
            </a:prstGeom>
            <a:noFill/>
          </p:spPr>
          <p:txBody>
            <a:bodyPr wrap="square" rtlCol="0">
              <a:spAutoFit/>
            </a:bodyPr>
            <a:lstStyle/>
            <a:p>
              <a:pPr marL="285750" indent="-285750" defTabSz="1219170">
                <a:lnSpc>
                  <a:spcPct val="150000"/>
                </a:lnSpc>
                <a:buClr>
                  <a:schemeClr val="accent2"/>
                </a:buClr>
                <a:buFont typeface="Arial" panose="020B0604020202020204" pitchFamily="34" charset="0"/>
                <a:buChar char="•"/>
              </a:pPr>
              <a:r>
                <a:rPr lang="fr-FR" sz="1600" dirty="0">
                  <a:solidFill>
                    <a:prstClr val="black"/>
                  </a:solidFill>
                  <a:latin typeface="Marianne"/>
                </a:rPr>
                <a:t>Recevoir un refus,</a:t>
              </a:r>
            </a:p>
            <a:p>
              <a:pPr marL="285750" indent="-285750" defTabSz="1219170">
                <a:lnSpc>
                  <a:spcPct val="150000"/>
                </a:lnSpc>
                <a:buClr>
                  <a:schemeClr val="accent2"/>
                </a:buClr>
                <a:buFont typeface="Arial" panose="020B0604020202020204" pitchFamily="34" charset="0"/>
                <a:buChar char="•"/>
              </a:pPr>
              <a:r>
                <a:rPr lang="fr-FR" sz="1600" dirty="0">
                  <a:solidFill>
                    <a:prstClr val="black"/>
                  </a:solidFill>
                  <a:latin typeface="Marianne"/>
                </a:rPr>
                <a:t>Être placé en recherche de contrat et :</a:t>
              </a:r>
            </a:p>
            <a:p>
              <a:pPr marL="742950" lvl="1" indent="-285750" defTabSz="1219170">
                <a:lnSpc>
                  <a:spcPct val="150000"/>
                </a:lnSpc>
                <a:buClr>
                  <a:schemeClr val="accent2"/>
                </a:buClr>
                <a:buFont typeface="Arial" panose="020B0604020202020204" pitchFamily="34" charset="0"/>
                <a:buChar char="•"/>
              </a:pPr>
              <a:r>
                <a:rPr lang="fr-FR" sz="1400" b="1" dirty="0">
                  <a:solidFill>
                    <a:prstClr val="black"/>
                  </a:solidFill>
                  <a:latin typeface="Marianne"/>
                </a:rPr>
                <a:t>Rechercher</a:t>
              </a:r>
              <a:r>
                <a:rPr lang="fr-FR" sz="1400" dirty="0">
                  <a:solidFill>
                    <a:prstClr val="black"/>
                  </a:solidFill>
                  <a:latin typeface="Marianne"/>
                </a:rPr>
                <a:t> un contrat</a:t>
              </a:r>
            </a:p>
            <a:p>
              <a:pPr marL="742950" lvl="1" indent="-285750" defTabSz="1219170">
                <a:lnSpc>
                  <a:spcPct val="150000"/>
                </a:lnSpc>
                <a:buClr>
                  <a:schemeClr val="accent2"/>
                </a:buClr>
                <a:buFont typeface="Arial" panose="020B0604020202020204" pitchFamily="34" charset="0"/>
                <a:buChar char="•"/>
              </a:pPr>
              <a:r>
                <a:rPr lang="fr-FR" sz="1400" dirty="0">
                  <a:solidFill>
                    <a:prstClr val="black"/>
                  </a:solidFill>
                  <a:latin typeface="Marianne"/>
                </a:rPr>
                <a:t>Le </a:t>
              </a:r>
              <a:r>
                <a:rPr lang="fr-FR" sz="1400" b="1" dirty="0">
                  <a:solidFill>
                    <a:prstClr val="black"/>
                  </a:solidFill>
                  <a:latin typeface="Marianne"/>
                </a:rPr>
                <a:t>déposer</a:t>
              </a:r>
              <a:r>
                <a:rPr lang="fr-FR" sz="1400" dirty="0">
                  <a:solidFill>
                    <a:prstClr val="black"/>
                  </a:solidFill>
                  <a:latin typeface="Marianne"/>
                </a:rPr>
                <a:t> sur la plateforme pour validation</a:t>
              </a:r>
            </a:p>
            <a:p>
              <a:pPr marL="742950" lvl="1" indent="-285750" defTabSz="1219170">
                <a:lnSpc>
                  <a:spcPct val="150000"/>
                </a:lnSpc>
                <a:buClr>
                  <a:schemeClr val="accent2"/>
                </a:buClr>
                <a:buFont typeface="Arial" panose="020B0604020202020204" pitchFamily="34" charset="0"/>
                <a:buChar char="•"/>
              </a:pPr>
              <a:r>
                <a:rPr lang="fr-FR" sz="1400" dirty="0">
                  <a:solidFill>
                    <a:prstClr val="black"/>
                  </a:solidFill>
                  <a:latin typeface="Marianne"/>
                </a:rPr>
                <a:t>Voir l’établissement valider ou refuser le contrat</a:t>
              </a:r>
            </a:p>
            <a:p>
              <a:pPr marL="1200150" lvl="2" indent="-285750" defTabSz="1219170">
                <a:lnSpc>
                  <a:spcPct val="150000"/>
                </a:lnSpc>
                <a:buClr>
                  <a:schemeClr val="accent2"/>
                </a:buClr>
                <a:buFont typeface="Arial" panose="020B0604020202020204" pitchFamily="34" charset="0"/>
                <a:buChar char="•"/>
              </a:pPr>
              <a:r>
                <a:rPr lang="fr-FR" sz="1200" dirty="0">
                  <a:solidFill>
                    <a:prstClr val="black"/>
                  </a:solidFill>
                  <a:latin typeface="Marianne"/>
                </a:rPr>
                <a:t>Pouvoir déposer un nouveau document, le cas échéant.</a:t>
              </a:r>
            </a:p>
          </p:txBody>
        </p:sp>
        <p:sp>
          <p:nvSpPr>
            <p:cNvPr id="12" name="ZoneTexte 11">
              <a:extLst>
                <a:ext uri="{FF2B5EF4-FFF2-40B4-BE49-F238E27FC236}">
                  <a16:creationId xmlns:a16="http://schemas.microsoft.com/office/drawing/2014/main" id="{55B4EDC4-46A0-4E9F-913F-7F9C3F91A6C8}"/>
                </a:ext>
              </a:extLst>
            </p:cNvPr>
            <p:cNvSpPr txBox="1"/>
            <p:nvPr/>
          </p:nvSpPr>
          <p:spPr>
            <a:xfrm>
              <a:off x="2264138" y="1405988"/>
              <a:ext cx="1559040" cy="436383"/>
            </a:xfrm>
            <a:prstGeom prst="rect">
              <a:avLst/>
            </a:prstGeom>
            <a:noFill/>
          </p:spPr>
          <p:txBody>
            <a:bodyPr wrap="square" rtlCol="0">
              <a:spAutoFit/>
            </a:bodyPr>
            <a:lstStyle/>
            <a:p>
              <a:r>
                <a:rPr lang="fr-FR" sz="2400" b="1" dirty="0"/>
                <a:t>Le 30 avril </a:t>
              </a:r>
            </a:p>
          </p:txBody>
        </p:sp>
        <p:sp>
          <p:nvSpPr>
            <p:cNvPr id="13" name="Vague 12">
              <a:extLst>
                <a:ext uri="{FF2B5EF4-FFF2-40B4-BE49-F238E27FC236}">
                  <a16:creationId xmlns:a16="http://schemas.microsoft.com/office/drawing/2014/main" id="{5F073616-616D-41B8-8CFE-9C606A06CD41}"/>
                </a:ext>
              </a:extLst>
            </p:cNvPr>
            <p:cNvSpPr/>
            <p:nvPr/>
          </p:nvSpPr>
          <p:spPr>
            <a:xfrm>
              <a:off x="1619525" y="1178218"/>
              <a:ext cx="2682419" cy="978759"/>
            </a:xfrm>
            <a:prstGeom prst="wav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 name="Groupe 8"/>
          <p:cNvGrpSpPr/>
          <p:nvPr/>
        </p:nvGrpSpPr>
        <p:grpSpPr>
          <a:xfrm>
            <a:off x="5912142" y="1207203"/>
            <a:ext cx="6400800" cy="5076260"/>
            <a:chOff x="6954889" y="1238739"/>
            <a:chExt cx="4648958" cy="4798413"/>
          </a:xfrm>
        </p:grpSpPr>
        <p:sp>
          <p:nvSpPr>
            <p:cNvPr id="15" name="Rectangle 14">
              <a:extLst>
                <a:ext uri="{FF2B5EF4-FFF2-40B4-BE49-F238E27FC236}">
                  <a16:creationId xmlns:a16="http://schemas.microsoft.com/office/drawing/2014/main" id="{52CD01F4-E3FE-4B07-BDF9-1718E14D2C51}"/>
                </a:ext>
              </a:extLst>
            </p:cNvPr>
            <p:cNvSpPr/>
            <p:nvPr/>
          </p:nvSpPr>
          <p:spPr>
            <a:xfrm>
              <a:off x="6954890" y="2447819"/>
              <a:ext cx="4493622" cy="358933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ZoneTexte 15">
              <a:extLst>
                <a:ext uri="{FF2B5EF4-FFF2-40B4-BE49-F238E27FC236}">
                  <a16:creationId xmlns:a16="http://schemas.microsoft.com/office/drawing/2014/main" id="{CC268FDA-5A7B-48F4-955A-34D0B5528CF0}"/>
                </a:ext>
              </a:extLst>
            </p:cNvPr>
            <p:cNvSpPr txBox="1"/>
            <p:nvPr/>
          </p:nvSpPr>
          <p:spPr>
            <a:xfrm>
              <a:off x="6954889" y="2442716"/>
              <a:ext cx="4648958" cy="3065136"/>
            </a:xfrm>
            <a:prstGeom prst="rect">
              <a:avLst/>
            </a:prstGeom>
            <a:noFill/>
          </p:spPr>
          <p:txBody>
            <a:bodyPr wrap="square" rtlCol="0">
              <a:spAutoFit/>
            </a:bodyPr>
            <a:lstStyle/>
            <a:p>
              <a:pPr marL="285750" indent="-285750" defTabSz="1219170">
                <a:lnSpc>
                  <a:spcPct val="150000"/>
                </a:lnSpc>
                <a:buClr>
                  <a:schemeClr val="accent2"/>
                </a:buClr>
                <a:buFont typeface="Arial" panose="020B0604020202020204" pitchFamily="34" charset="0"/>
                <a:buChar char="•"/>
              </a:pPr>
              <a:r>
                <a:rPr lang="fr-FR" sz="1600" dirty="0">
                  <a:solidFill>
                    <a:prstClr val="black"/>
                  </a:solidFill>
                  <a:latin typeface="Marianne"/>
                </a:rPr>
                <a:t>Pour les candidatures sans contrat validé :</a:t>
              </a:r>
            </a:p>
            <a:p>
              <a:pPr marL="742950" lvl="1" indent="-285750" defTabSz="1219170">
                <a:lnSpc>
                  <a:spcPct val="150000"/>
                </a:lnSpc>
                <a:buClr>
                  <a:schemeClr val="accent2"/>
                </a:buClr>
                <a:buFont typeface="Arial" panose="020B0604020202020204" pitchFamily="34" charset="0"/>
                <a:buChar char="•"/>
              </a:pPr>
              <a:r>
                <a:rPr lang="fr-FR" sz="1400" dirty="0">
                  <a:solidFill>
                    <a:prstClr val="black"/>
                  </a:solidFill>
                  <a:latin typeface="Marianne"/>
                </a:rPr>
                <a:t>Conserver jusqu’au 16 juin mes placements en recherche de contrat (puis pendant la phase complémentaire, si j’y participe, et la phase de gestion des désistements),</a:t>
              </a:r>
            </a:p>
            <a:p>
              <a:pPr marL="285750" indent="-285750" defTabSz="1219170">
                <a:lnSpc>
                  <a:spcPct val="150000"/>
                </a:lnSpc>
                <a:buClr>
                  <a:schemeClr val="accent2"/>
                </a:buClr>
                <a:buFont typeface="Arial" panose="020B0604020202020204" pitchFamily="34" charset="0"/>
                <a:buChar char="•"/>
              </a:pPr>
              <a:r>
                <a:rPr lang="fr-FR" sz="1600" dirty="0">
                  <a:solidFill>
                    <a:prstClr val="black"/>
                  </a:solidFill>
                  <a:latin typeface="Marianne"/>
                </a:rPr>
                <a:t>Pour mes candidatures avec contrat validé :</a:t>
              </a:r>
            </a:p>
            <a:p>
              <a:pPr marL="742950" lvl="1" indent="-285750" defTabSz="1219170">
                <a:lnSpc>
                  <a:spcPct val="150000"/>
                </a:lnSpc>
                <a:buClr>
                  <a:schemeClr val="accent2"/>
                </a:buClr>
                <a:buFont typeface="Arial" panose="020B0604020202020204" pitchFamily="34" charset="0"/>
                <a:buChar char="•"/>
              </a:pPr>
              <a:r>
                <a:rPr lang="fr-FR" sz="1400" dirty="0">
                  <a:solidFill>
                    <a:prstClr val="black"/>
                  </a:solidFill>
                  <a:latin typeface="Marianne"/>
                </a:rPr>
                <a:t>Être placé sur liste d’attente,</a:t>
              </a:r>
            </a:p>
            <a:p>
              <a:pPr marL="742950" lvl="1" indent="-285750" defTabSz="1219170">
                <a:lnSpc>
                  <a:spcPct val="150000"/>
                </a:lnSpc>
                <a:buClr>
                  <a:schemeClr val="accent2"/>
                </a:buClr>
                <a:buFont typeface="Arial" panose="020B0604020202020204" pitchFamily="34" charset="0"/>
                <a:buChar char="•"/>
              </a:pPr>
              <a:r>
                <a:rPr lang="fr-FR" sz="1400" dirty="0">
                  <a:solidFill>
                    <a:prstClr val="black"/>
                  </a:solidFill>
                  <a:latin typeface="Marianne"/>
                </a:rPr>
                <a:t>Recevoir une proposition d’admission :</a:t>
              </a:r>
            </a:p>
            <a:p>
              <a:pPr marL="1200150" lvl="2" indent="-285750" defTabSz="1219170">
                <a:lnSpc>
                  <a:spcPct val="150000"/>
                </a:lnSpc>
                <a:buClr>
                  <a:schemeClr val="accent2"/>
                </a:buClr>
                <a:buFont typeface="Arial" panose="020B0604020202020204" pitchFamily="34" charset="0"/>
                <a:buChar char="•"/>
              </a:pPr>
              <a:r>
                <a:rPr lang="fr-FR" sz="1200" dirty="0">
                  <a:solidFill>
                    <a:prstClr val="black"/>
                  </a:solidFill>
                  <a:latin typeface="Marianne"/>
                </a:rPr>
                <a:t>L’accepter définitivement -&gt; la procédure est close pour moi ;</a:t>
              </a:r>
            </a:p>
            <a:p>
              <a:pPr marL="1200150" lvl="2" indent="-285750" defTabSz="1219170">
                <a:lnSpc>
                  <a:spcPct val="150000"/>
                </a:lnSpc>
                <a:buClr>
                  <a:schemeClr val="accent2"/>
                </a:buClr>
                <a:buFont typeface="Arial" panose="020B0604020202020204" pitchFamily="34" charset="0"/>
                <a:buChar char="•"/>
              </a:pPr>
              <a:r>
                <a:rPr lang="fr-FR" sz="1200" dirty="0">
                  <a:solidFill>
                    <a:prstClr val="black"/>
                  </a:solidFill>
                  <a:latin typeface="Marianne"/>
                </a:rPr>
                <a:t>Ou l’accepter provisoirement </a:t>
              </a:r>
            </a:p>
            <a:p>
              <a:pPr marL="1200150" lvl="2" indent="-285750" defTabSz="1219170">
                <a:lnSpc>
                  <a:spcPct val="150000"/>
                </a:lnSpc>
                <a:buClr>
                  <a:schemeClr val="accent2"/>
                </a:buClr>
                <a:buFont typeface="Arial" panose="020B0604020202020204" pitchFamily="34" charset="0"/>
                <a:buChar char="•"/>
              </a:pPr>
              <a:r>
                <a:rPr lang="fr-FR" sz="1200" dirty="0">
                  <a:solidFill>
                    <a:prstClr val="black"/>
                  </a:solidFill>
                  <a:latin typeface="Marianne"/>
                </a:rPr>
                <a:t>Ou la refuser.</a:t>
              </a:r>
            </a:p>
          </p:txBody>
        </p:sp>
        <p:sp>
          <p:nvSpPr>
            <p:cNvPr id="17" name="ZoneTexte 16">
              <a:extLst>
                <a:ext uri="{FF2B5EF4-FFF2-40B4-BE49-F238E27FC236}">
                  <a16:creationId xmlns:a16="http://schemas.microsoft.com/office/drawing/2014/main" id="{55B4EDC4-46A0-4E9F-913F-7F9C3F91A6C8}"/>
                </a:ext>
              </a:extLst>
            </p:cNvPr>
            <p:cNvSpPr txBox="1"/>
            <p:nvPr/>
          </p:nvSpPr>
          <p:spPr>
            <a:xfrm>
              <a:off x="8505103" y="1469060"/>
              <a:ext cx="1468167" cy="436396"/>
            </a:xfrm>
            <a:prstGeom prst="rect">
              <a:avLst/>
            </a:prstGeom>
            <a:noFill/>
          </p:spPr>
          <p:txBody>
            <a:bodyPr wrap="square" rtlCol="0">
              <a:spAutoFit/>
            </a:bodyPr>
            <a:lstStyle/>
            <a:p>
              <a:r>
                <a:rPr lang="fr-FR" sz="2400" b="1" dirty="0"/>
                <a:t>Le 12 juin </a:t>
              </a:r>
            </a:p>
          </p:txBody>
        </p:sp>
        <p:sp>
          <p:nvSpPr>
            <p:cNvPr id="18" name="Vague 17">
              <a:extLst>
                <a:ext uri="{FF2B5EF4-FFF2-40B4-BE49-F238E27FC236}">
                  <a16:creationId xmlns:a16="http://schemas.microsoft.com/office/drawing/2014/main" id="{5F073616-616D-41B8-8CFE-9C606A06CD41}"/>
                </a:ext>
              </a:extLst>
            </p:cNvPr>
            <p:cNvSpPr/>
            <p:nvPr/>
          </p:nvSpPr>
          <p:spPr>
            <a:xfrm>
              <a:off x="7764784" y="1238739"/>
              <a:ext cx="2682419" cy="978759"/>
            </a:xfrm>
            <a:prstGeom prst="wav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6075564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50888" y="3025861"/>
            <a:ext cx="10139512" cy="674608"/>
          </a:xfrm>
          <a:prstGeom prst="rect">
            <a:avLst/>
          </a:prstGeom>
        </p:spPr>
        <p:txBody>
          <a:bodyPr vert="horz" wrap="square" lIns="0" tIns="17780" rIns="0" bIns="0" rtlCol="0">
            <a:spAutoFit/>
          </a:bodyPr>
          <a:lstStyle/>
          <a:p>
            <a:pPr marL="16933" algn="ctr">
              <a:spcBef>
                <a:spcPts val="140"/>
              </a:spcBef>
            </a:pPr>
            <a:r>
              <a:rPr lang="fr-FR" sz="4267" spc="-220" dirty="0"/>
              <a:t>5. La phase complémentaire</a:t>
            </a:r>
            <a:endParaRPr sz="4267" dirty="0"/>
          </a:p>
        </p:txBody>
      </p:sp>
      <p:sp>
        <p:nvSpPr>
          <p:cNvPr id="5" name="Espace réservé du pied de page 4"/>
          <p:cNvSpPr>
            <a:spLocks noGrp="1"/>
          </p:cNvSpPr>
          <p:nvPr>
            <p:ph type="ftr" sz="quarter" idx="5"/>
          </p:nvPr>
        </p:nvSpPr>
        <p:spPr/>
        <p:txBody>
          <a:bodyPr/>
          <a:lstStyle/>
          <a:p>
            <a:pPr marL="16933">
              <a:spcBef>
                <a:spcPts val="287"/>
              </a:spcBef>
            </a:pPr>
            <a:r>
              <a:rPr lang="fr-FR" spc="80"/>
              <a:t>Mon Master</a:t>
            </a:r>
            <a:endParaRPr lang="fr-FR" spc="47" dirty="0"/>
          </a:p>
        </p:txBody>
      </p:sp>
      <p:sp>
        <p:nvSpPr>
          <p:cNvPr id="6" name="Espace réservé du numéro de diapositive 5"/>
          <p:cNvSpPr>
            <a:spLocks noGrp="1"/>
          </p:cNvSpPr>
          <p:nvPr>
            <p:ph type="sldNum" sz="quarter" idx="7"/>
          </p:nvPr>
        </p:nvSpPr>
        <p:spPr/>
        <p:txBody>
          <a:bodyPr/>
          <a:lstStyle/>
          <a:p>
            <a:pPr marL="50799">
              <a:spcBef>
                <a:spcPts val="467"/>
              </a:spcBef>
            </a:pPr>
            <a:fld id="{81D60167-4931-47E6-BA6A-407CBD079E47}" type="slidenum">
              <a:rPr lang="fr-FR" spc="-33"/>
              <a:pPr marL="50799">
                <a:spcBef>
                  <a:spcPts val="467"/>
                </a:spcBef>
              </a:pPr>
              <a:t>39</a:t>
            </a:fld>
            <a:endParaRPr lang="fr-FR" spc="-33" dirty="0"/>
          </a:p>
        </p:txBody>
      </p:sp>
      <p:pic>
        <p:nvPicPr>
          <p:cNvPr id="3" name="object 3"/>
          <p:cNvPicPr/>
          <p:nvPr/>
        </p:nvPicPr>
        <p:blipFill>
          <a:blip r:embed="rId3" cstate="print"/>
          <a:stretch>
            <a:fillRect/>
          </a:stretch>
        </p:blipFill>
        <p:spPr>
          <a:xfrm>
            <a:off x="349806" y="1862727"/>
            <a:ext cx="1335572" cy="3000877"/>
          </a:xfrm>
          <a:prstGeom prst="rect">
            <a:avLst/>
          </a:prstGeom>
        </p:spPr>
      </p:pic>
      <p:sp>
        <p:nvSpPr>
          <p:cNvPr id="7" name="object 4">
            <a:extLst>
              <a:ext uri="{FF2B5EF4-FFF2-40B4-BE49-F238E27FC236}">
                <a16:creationId xmlns:a16="http://schemas.microsoft.com/office/drawing/2014/main" id="{37B037F4-E5F9-44D8-B969-FA6FE09054DC}"/>
              </a:ext>
            </a:extLst>
          </p:cNvPr>
          <p:cNvSpPr txBox="1">
            <a:spLocks noGrp="1"/>
          </p:cNvSpPr>
          <p:nvPr>
            <p:ph type="dt" sz="half" idx="6"/>
          </p:nvPr>
        </p:nvSpPr>
        <p:spPr>
          <a:xfrm>
            <a:off x="10769601" y="6487041"/>
            <a:ext cx="1018031" cy="206040"/>
          </a:xfrm>
          <a:prstGeom prst="rect">
            <a:avLst/>
          </a:prstGeom>
        </p:spPr>
        <p:txBody>
          <a:bodyPr vert="horz" wrap="square" lIns="0" tIns="36407" rIns="0" bIns="0" rtlCol="0">
            <a:spAutoFit/>
          </a:bodyPr>
          <a:lstStyle/>
          <a:p>
            <a:pPr marL="16933" defTabSz="1219170">
              <a:spcBef>
                <a:spcPts val="287"/>
              </a:spcBef>
            </a:pPr>
            <a:fld id="{C4731605-A312-4993-9C4A-7C30DF2E397A}" type="datetime1">
              <a:rPr lang="fr-FR" spc="60" smtClean="0">
                <a:solidFill>
                  <a:prstClr val="black"/>
                </a:solidFill>
                <a:latin typeface="+mj-lt"/>
              </a:rPr>
              <a:t>20/01/2026</a:t>
            </a:fld>
            <a:endParaRPr lang="fr-FR" spc="60" dirty="0">
              <a:solidFill>
                <a:prstClr val="black"/>
              </a:solidFill>
              <a:latin typeface="+mj-lt"/>
            </a:endParaRPr>
          </a:p>
        </p:txBody>
      </p:sp>
    </p:spTree>
    <p:extLst>
      <p:ext uri="{BB962C8B-B14F-4D97-AF65-F5344CB8AC3E}">
        <p14:creationId xmlns:p14="http://schemas.microsoft.com/office/powerpoint/2010/main" val="1687587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AA16CA02-A9E0-417C-764C-720A9428DD95}"/>
              </a:ext>
            </a:extLst>
          </p:cNvPr>
          <p:cNvSpPr>
            <a:spLocks noGrp="1"/>
          </p:cNvSpPr>
          <p:nvPr>
            <p:ph type="ftr" sz="quarter" idx="5"/>
          </p:nvPr>
        </p:nvSpPr>
        <p:spPr/>
        <p:txBody>
          <a:bodyPr/>
          <a:lstStyle/>
          <a:p>
            <a:pPr marL="16933">
              <a:spcBef>
                <a:spcPts val="287"/>
              </a:spcBef>
            </a:pPr>
            <a:r>
              <a:rPr lang="fr-FR" spc="80"/>
              <a:t>Mon Master</a:t>
            </a:r>
            <a:endParaRPr lang="fr-FR" spc="47" dirty="0"/>
          </a:p>
        </p:txBody>
      </p:sp>
      <p:sp>
        <p:nvSpPr>
          <p:cNvPr id="5" name="Espace réservé de la date 4">
            <a:extLst>
              <a:ext uri="{FF2B5EF4-FFF2-40B4-BE49-F238E27FC236}">
                <a16:creationId xmlns:a16="http://schemas.microsoft.com/office/drawing/2014/main" id="{3DB1C8DE-809D-4FC7-3CF6-E592DA109752}"/>
              </a:ext>
            </a:extLst>
          </p:cNvPr>
          <p:cNvSpPr>
            <a:spLocks noGrp="1"/>
          </p:cNvSpPr>
          <p:nvPr>
            <p:ph type="dt" sz="half" idx="6"/>
          </p:nvPr>
        </p:nvSpPr>
        <p:spPr/>
        <p:txBody>
          <a:bodyPr/>
          <a:lstStyle/>
          <a:p>
            <a:pPr marL="16933">
              <a:spcBef>
                <a:spcPts val="287"/>
              </a:spcBef>
            </a:pPr>
            <a:fld id="{F57A84E5-EF05-43CC-A161-D543972A84EC}" type="datetime1">
              <a:rPr lang="fr-FR" spc="60" smtClean="0"/>
              <a:t>20/01/2026</a:t>
            </a:fld>
            <a:endParaRPr lang="fr-FR" spc="60" dirty="0"/>
          </a:p>
        </p:txBody>
      </p:sp>
      <p:sp>
        <p:nvSpPr>
          <p:cNvPr id="6" name="Espace réservé du numéro de diapositive 5">
            <a:extLst>
              <a:ext uri="{FF2B5EF4-FFF2-40B4-BE49-F238E27FC236}">
                <a16:creationId xmlns:a16="http://schemas.microsoft.com/office/drawing/2014/main" id="{37A7D57E-3B7B-EEDD-BA3D-C09A3FE603BA}"/>
              </a:ext>
            </a:extLst>
          </p:cNvPr>
          <p:cNvSpPr>
            <a:spLocks noGrp="1"/>
          </p:cNvSpPr>
          <p:nvPr>
            <p:ph type="sldNum" sz="quarter" idx="7"/>
          </p:nvPr>
        </p:nvSpPr>
        <p:spPr/>
        <p:txBody>
          <a:bodyPr/>
          <a:lstStyle/>
          <a:p>
            <a:pPr marL="50799">
              <a:spcBef>
                <a:spcPts val="467"/>
              </a:spcBef>
            </a:pPr>
            <a:fld id="{81D60167-4931-47E6-BA6A-407CBD079E47}" type="slidenum">
              <a:rPr lang="fr-FR" spc="-33" smtClean="0"/>
              <a:pPr marL="50799">
                <a:spcBef>
                  <a:spcPts val="467"/>
                </a:spcBef>
              </a:pPr>
              <a:t>4</a:t>
            </a:fld>
            <a:endParaRPr lang="fr-FR" spc="-33" dirty="0"/>
          </a:p>
        </p:txBody>
      </p:sp>
      <p:pic>
        <p:nvPicPr>
          <p:cNvPr id="7" name="object 4">
            <a:extLst>
              <a:ext uri="{FF2B5EF4-FFF2-40B4-BE49-F238E27FC236}">
                <a16:creationId xmlns:a16="http://schemas.microsoft.com/office/drawing/2014/main" id="{86B7BD74-6844-2ED5-8497-00FE6B2D1202}"/>
              </a:ext>
            </a:extLst>
          </p:cNvPr>
          <p:cNvPicPr/>
          <p:nvPr/>
        </p:nvPicPr>
        <p:blipFill>
          <a:blip r:embed="rId3" cstate="print"/>
          <a:stretch>
            <a:fillRect/>
          </a:stretch>
        </p:blipFill>
        <p:spPr>
          <a:xfrm>
            <a:off x="10939890" y="219653"/>
            <a:ext cx="1080345" cy="483223"/>
          </a:xfrm>
          <a:prstGeom prst="rect">
            <a:avLst/>
          </a:prstGeom>
        </p:spPr>
      </p:pic>
      <p:pic>
        <p:nvPicPr>
          <p:cNvPr id="8" name="Image 7" descr="Une image contenant texte, capture d’écran, logiciel, Police">
            <a:extLst>
              <a:ext uri="{FF2B5EF4-FFF2-40B4-BE49-F238E27FC236}">
                <a16:creationId xmlns:a16="http://schemas.microsoft.com/office/drawing/2014/main" id="{0A131EA7-F799-50C7-B9F2-4D70FE3EC7DD}"/>
              </a:ext>
            </a:extLst>
          </p:cNvPr>
          <p:cNvPicPr>
            <a:picLocks noChangeAspect="1"/>
          </p:cNvPicPr>
          <p:nvPr/>
        </p:nvPicPr>
        <p:blipFill>
          <a:blip r:embed="rId4">
            <a:extLst>
              <a:ext uri="{28A0092B-C50C-407E-A947-70E740481C1C}">
                <a14:useLocalDpi xmlns:a14="http://schemas.microsoft.com/office/drawing/2010/main" val="0"/>
              </a:ext>
            </a:extLst>
          </a:blip>
          <a:srcRect t="13184" r="-681"/>
          <a:stretch/>
        </p:blipFill>
        <p:spPr>
          <a:xfrm>
            <a:off x="3874294" y="129129"/>
            <a:ext cx="4000500" cy="6132686"/>
          </a:xfrm>
          <a:prstGeom prst="rect">
            <a:avLst/>
          </a:prstGeom>
        </p:spPr>
      </p:pic>
      <p:sp>
        <p:nvSpPr>
          <p:cNvPr id="9" name="Rectangle 8">
            <a:extLst>
              <a:ext uri="{FF2B5EF4-FFF2-40B4-BE49-F238E27FC236}">
                <a16:creationId xmlns:a16="http://schemas.microsoft.com/office/drawing/2014/main" id="{D541DEF0-A374-9313-4ED4-C249C3D9FBF6}"/>
              </a:ext>
            </a:extLst>
          </p:cNvPr>
          <p:cNvSpPr/>
          <p:nvPr/>
        </p:nvSpPr>
        <p:spPr>
          <a:xfrm>
            <a:off x="3879850" y="978872"/>
            <a:ext cx="4000500" cy="8391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6E132CCC-6534-770C-41F2-BD944CF12BF5}"/>
              </a:ext>
            </a:extLst>
          </p:cNvPr>
          <p:cNvSpPr txBox="1"/>
          <p:nvPr/>
        </p:nvSpPr>
        <p:spPr>
          <a:xfrm>
            <a:off x="773415" y="978872"/>
            <a:ext cx="2260241" cy="1754326"/>
          </a:xfrm>
          <a:prstGeom prst="rect">
            <a:avLst/>
          </a:prstGeom>
          <a:noFill/>
          <a:ln>
            <a:solidFill>
              <a:schemeClr val="tx1"/>
            </a:solidFill>
          </a:ln>
        </p:spPr>
        <p:txBody>
          <a:bodyPr wrap="square" rtlCol="0">
            <a:spAutoFit/>
          </a:bodyPr>
          <a:lstStyle/>
          <a:p>
            <a:pPr algn="ctr"/>
            <a:r>
              <a:rPr lang="fr-FR" sz="1200" dirty="0"/>
              <a:t>L’offre de formation complète est publiée le 2 février pour vous permettre de préparer vos candidatures. </a:t>
            </a:r>
          </a:p>
          <a:p>
            <a:pPr algn="ctr"/>
            <a:endParaRPr lang="fr-FR" sz="1200" dirty="0"/>
          </a:p>
          <a:p>
            <a:pPr algn="ctr"/>
            <a:r>
              <a:rPr lang="fr-FR" sz="1200" dirty="0"/>
              <a:t>À cette date, vous pourrez également renseigner votre dossier candidat</a:t>
            </a:r>
          </a:p>
        </p:txBody>
      </p:sp>
      <p:sp>
        <p:nvSpPr>
          <p:cNvPr id="11" name="Flèche : droite 10">
            <a:extLst>
              <a:ext uri="{FF2B5EF4-FFF2-40B4-BE49-F238E27FC236}">
                <a16:creationId xmlns:a16="http://schemas.microsoft.com/office/drawing/2014/main" id="{84E72C25-A1ED-E64B-39C7-20ABC2D08597}"/>
              </a:ext>
            </a:extLst>
          </p:cNvPr>
          <p:cNvSpPr/>
          <p:nvPr/>
        </p:nvSpPr>
        <p:spPr>
          <a:xfrm>
            <a:off x="3033656" y="1351376"/>
            <a:ext cx="1004944" cy="1291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920102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AA16CA02-A9E0-417C-764C-720A9428DD95}"/>
              </a:ext>
            </a:extLst>
          </p:cNvPr>
          <p:cNvSpPr>
            <a:spLocks noGrp="1"/>
          </p:cNvSpPr>
          <p:nvPr>
            <p:ph type="ftr" sz="quarter" idx="5"/>
          </p:nvPr>
        </p:nvSpPr>
        <p:spPr/>
        <p:txBody>
          <a:bodyPr/>
          <a:lstStyle/>
          <a:p>
            <a:pPr marL="16933">
              <a:spcBef>
                <a:spcPts val="287"/>
              </a:spcBef>
            </a:pPr>
            <a:r>
              <a:rPr lang="fr-FR" spc="80"/>
              <a:t>Mon Master</a:t>
            </a:r>
            <a:endParaRPr lang="fr-FR" spc="47" dirty="0"/>
          </a:p>
        </p:txBody>
      </p:sp>
      <p:sp>
        <p:nvSpPr>
          <p:cNvPr id="5" name="Espace réservé de la date 4">
            <a:extLst>
              <a:ext uri="{FF2B5EF4-FFF2-40B4-BE49-F238E27FC236}">
                <a16:creationId xmlns:a16="http://schemas.microsoft.com/office/drawing/2014/main" id="{3DB1C8DE-809D-4FC7-3CF6-E592DA109752}"/>
              </a:ext>
            </a:extLst>
          </p:cNvPr>
          <p:cNvSpPr>
            <a:spLocks noGrp="1"/>
          </p:cNvSpPr>
          <p:nvPr>
            <p:ph type="dt" sz="half" idx="6"/>
          </p:nvPr>
        </p:nvSpPr>
        <p:spPr/>
        <p:txBody>
          <a:bodyPr/>
          <a:lstStyle/>
          <a:p>
            <a:pPr marL="16933">
              <a:spcBef>
                <a:spcPts val="287"/>
              </a:spcBef>
            </a:pPr>
            <a:fld id="{F57A84E5-EF05-43CC-A161-D543972A84EC}" type="datetime1">
              <a:rPr lang="fr-FR" spc="60" smtClean="0"/>
              <a:t>20/01/2026</a:t>
            </a:fld>
            <a:endParaRPr lang="fr-FR" spc="60" dirty="0"/>
          </a:p>
        </p:txBody>
      </p:sp>
      <p:sp>
        <p:nvSpPr>
          <p:cNvPr id="6" name="Espace réservé du numéro de diapositive 5">
            <a:extLst>
              <a:ext uri="{FF2B5EF4-FFF2-40B4-BE49-F238E27FC236}">
                <a16:creationId xmlns:a16="http://schemas.microsoft.com/office/drawing/2014/main" id="{37A7D57E-3B7B-EEDD-BA3D-C09A3FE603BA}"/>
              </a:ext>
            </a:extLst>
          </p:cNvPr>
          <p:cNvSpPr>
            <a:spLocks noGrp="1"/>
          </p:cNvSpPr>
          <p:nvPr>
            <p:ph type="sldNum" sz="quarter" idx="7"/>
          </p:nvPr>
        </p:nvSpPr>
        <p:spPr/>
        <p:txBody>
          <a:bodyPr/>
          <a:lstStyle/>
          <a:p>
            <a:pPr marL="50799">
              <a:spcBef>
                <a:spcPts val="467"/>
              </a:spcBef>
            </a:pPr>
            <a:fld id="{81D60167-4931-47E6-BA6A-407CBD079E47}" type="slidenum">
              <a:rPr lang="fr-FR" spc="-33" smtClean="0"/>
              <a:pPr marL="50799">
                <a:spcBef>
                  <a:spcPts val="467"/>
                </a:spcBef>
              </a:pPr>
              <a:t>40</a:t>
            </a:fld>
            <a:endParaRPr lang="fr-FR" spc="-33" dirty="0"/>
          </a:p>
        </p:txBody>
      </p:sp>
      <p:pic>
        <p:nvPicPr>
          <p:cNvPr id="7" name="object 4">
            <a:extLst>
              <a:ext uri="{FF2B5EF4-FFF2-40B4-BE49-F238E27FC236}">
                <a16:creationId xmlns:a16="http://schemas.microsoft.com/office/drawing/2014/main" id="{86B7BD74-6844-2ED5-8497-00FE6B2D1202}"/>
              </a:ext>
            </a:extLst>
          </p:cNvPr>
          <p:cNvPicPr/>
          <p:nvPr/>
        </p:nvPicPr>
        <p:blipFill>
          <a:blip r:embed="rId3" cstate="print"/>
          <a:stretch>
            <a:fillRect/>
          </a:stretch>
        </p:blipFill>
        <p:spPr>
          <a:xfrm>
            <a:off x="10939890" y="219653"/>
            <a:ext cx="1080345" cy="483223"/>
          </a:xfrm>
          <a:prstGeom prst="rect">
            <a:avLst/>
          </a:prstGeom>
        </p:spPr>
      </p:pic>
      <p:pic>
        <p:nvPicPr>
          <p:cNvPr id="8" name="Image 7" descr="Une image contenant texte, capture d’écran, logiciel, Police">
            <a:extLst>
              <a:ext uri="{FF2B5EF4-FFF2-40B4-BE49-F238E27FC236}">
                <a16:creationId xmlns:a16="http://schemas.microsoft.com/office/drawing/2014/main" id="{0A131EA7-F799-50C7-B9F2-4D70FE3EC7DD}"/>
              </a:ext>
            </a:extLst>
          </p:cNvPr>
          <p:cNvPicPr>
            <a:picLocks noChangeAspect="1"/>
          </p:cNvPicPr>
          <p:nvPr/>
        </p:nvPicPr>
        <p:blipFill>
          <a:blip r:embed="rId4">
            <a:extLst>
              <a:ext uri="{28A0092B-C50C-407E-A947-70E740481C1C}">
                <a14:useLocalDpi xmlns:a14="http://schemas.microsoft.com/office/drawing/2010/main" val="0"/>
              </a:ext>
            </a:extLst>
          </a:blip>
          <a:srcRect t="13184" r="-681"/>
          <a:stretch/>
        </p:blipFill>
        <p:spPr>
          <a:xfrm>
            <a:off x="3874294" y="129129"/>
            <a:ext cx="4000500" cy="6132686"/>
          </a:xfrm>
          <a:prstGeom prst="rect">
            <a:avLst/>
          </a:prstGeom>
        </p:spPr>
      </p:pic>
      <p:sp>
        <p:nvSpPr>
          <p:cNvPr id="9" name="Rectangle 8">
            <a:extLst>
              <a:ext uri="{FF2B5EF4-FFF2-40B4-BE49-F238E27FC236}">
                <a16:creationId xmlns:a16="http://schemas.microsoft.com/office/drawing/2014/main" id="{D541DEF0-A374-9313-4ED4-C249C3D9FBF6}"/>
              </a:ext>
            </a:extLst>
          </p:cNvPr>
          <p:cNvSpPr/>
          <p:nvPr/>
        </p:nvSpPr>
        <p:spPr>
          <a:xfrm>
            <a:off x="3874294" y="3721100"/>
            <a:ext cx="4000500" cy="1473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638116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3540" y="273239"/>
            <a:ext cx="9184918" cy="418063"/>
          </a:xfrm>
          <a:prstGeom prst="rect">
            <a:avLst/>
          </a:prstGeom>
        </p:spPr>
        <p:txBody>
          <a:bodyPr vert="horz" wrap="square" lIns="0" tIns="17780" rIns="0" bIns="0" rtlCol="0">
            <a:spAutoFit/>
          </a:bodyPr>
          <a:lstStyle/>
          <a:p>
            <a:pPr marL="16933" algn="ctr">
              <a:spcBef>
                <a:spcPts val="140"/>
              </a:spcBef>
            </a:pPr>
            <a:r>
              <a:rPr lang="fr-FR" sz="2600" dirty="0"/>
              <a:t>Modalités de la phase complémentaire</a:t>
            </a:r>
            <a:endParaRPr sz="2600" dirty="0">
              <a:cs typeface="Tahoma"/>
            </a:endParaRPr>
          </a:p>
        </p:txBody>
      </p:sp>
      <p:pic>
        <p:nvPicPr>
          <p:cNvPr id="4" name="object 4"/>
          <p:cNvPicPr/>
          <p:nvPr/>
        </p:nvPicPr>
        <p:blipFill>
          <a:blip r:embed="rId3" cstate="print"/>
          <a:stretch>
            <a:fillRect/>
          </a:stretch>
        </p:blipFill>
        <p:spPr>
          <a:xfrm>
            <a:off x="10939890" y="219653"/>
            <a:ext cx="1080345" cy="483223"/>
          </a:xfrm>
          <a:prstGeom prst="rect">
            <a:avLst/>
          </a:prstGeom>
        </p:spPr>
      </p:pic>
      <p:sp>
        <p:nvSpPr>
          <p:cNvPr id="5" name="object 5"/>
          <p:cNvSpPr txBox="1">
            <a:spLocks noGrp="1"/>
          </p:cNvSpPr>
          <p:nvPr>
            <p:ph type="dt" sz="half" idx="6"/>
          </p:nvPr>
        </p:nvSpPr>
        <p:spPr>
          <a:xfrm>
            <a:off x="10907944" y="6487040"/>
            <a:ext cx="1112291" cy="200975"/>
          </a:xfrm>
          <a:prstGeom prst="rect">
            <a:avLst/>
          </a:prstGeom>
        </p:spPr>
        <p:txBody>
          <a:bodyPr vert="horz" wrap="square" lIns="0" tIns="36407" rIns="0" bIns="0" rtlCol="0">
            <a:spAutoFit/>
          </a:bodyPr>
          <a:lstStyle/>
          <a:p>
            <a:pPr marL="16933" defTabSz="1219170">
              <a:spcBef>
                <a:spcPts val="287"/>
              </a:spcBef>
            </a:pPr>
            <a:fld id="{56D835F4-8BEC-496F-9A34-3D19AF1C222D}" type="datetime1">
              <a:rPr lang="fr-FR" spc="60" smtClean="0">
                <a:solidFill>
                  <a:prstClr val="black"/>
                </a:solidFill>
              </a:rPr>
              <a:t>20/01/2026</a:t>
            </a:fld>
            <a:endParaRPr spc="60" dirty="0">
              <a:solidFill>
                <a:prstClr val="black"/>
              </a:solidFill>
            </a:endParaRPr>
          </a:p>
        </p:txBody>
      </p:sp>
      <p:sp>
        <p:nvSpPr>
          <p:cNvPr id="6" name="object 6"/>
          <p:cNvSpPr txBox="1">
            <a:spLocks noGrp="1"/>
          </p:cNvSpPr>
          <p:nvPr>
            <p:ph type="ftr" sz="quarter" idx="5"/>
          </p:nvPr>
        </p:nvSpPr>
        <p:spPr>
          <a:xfrm>
            <a:off x="232596" y="6534590"/>
            <a:ext cx="962659" cy="200975"/>
          </a:xfrm>
          <a:prstGeom prst="rect">
            <a:avLst/>
          </a:prstGeom>
        </p:spPr>
        <p:txBody>
          <a:bodyPr vert="horz" wrap="square" lIns="0" tIns="36407" rIns="0" bIns="0" rtlCol="0">
            <a:spAutoFit/>
          </a:bodyPr>
          <a:lstStyle/>
          <a:p>
            <a:pPr marL="16933" defTabSz="1219170">
              <a:spcBef>
                <a:spcPts val="287"/>
              </a:spcBef>
            </a:pPr>
            <a:r>
              <a:rPr lang="fr-FR" spc="80">
                <a:solidFill>
                  <a:prstClr val="black"/>
                </a:solidFill>
              </a:rPr>
              <a:t>Mon Master</a:t>
            </a:r>
            <a:endParaRPr spc="47" dirty="0">
              <a:solidFill>
                <a:prstClr val="black"/>
              </a:solidFill>
            </a:endParaRPr>
          </a:p>
        </p:txBody>
      </p:sp>
      <p:sp>
        <p:nvSpPr>
          <p:cNvPr id="7" name="object 7"/>
          <p:cNvSpPr txBox="1">
            <a:spLocks noGrp="1"/>
          </p:cNvSpPr>
          <p:nvPr>
            <p:ph type="sldNum" sz="quarter" idx="7"/>
          </p:nvPr>
        </p:nvSpPr>
        <p:spPr>
          <a:xfrm>
            <a:off x="9872303" y="6505679"/>
            <a:ext cx="331045" cy="224058"/>
          </a:xfrm>
          <a:prstGeom prst="rect">
            <a:avLst/>
          </a:prstGeom>
        </p:spPr>
        <p:txBody>
          <a:bodyPr vert="horz" wrap="square" lIns="0" tIns="59267" rIns="0" bIns="0" rtlCol="0">
            <a:spAutoFit/>
          </a:bodyPr>
          <a:lstStyle/>
          <a:p>
            <a:pPr marL="50799" defTabSz="1219170">
              <a:spcBef>
                <a:spcPts val="467"/>
              </a:spcBef>
            </a:pPr>
            <a:fld id="{81D60167-4931-47E6-BA6A-407CBD079E47}" type="slidenum">
              <a:rPr spc="-33" dirty="0">
                <a:solidFill>
                  <a:prstClr val="black"/>
                </a:solidFill>
              </a:rPr>
              <a:pPr marL="50799" defTabSz="1219170">
                <a:spcBef>
                  <a:spcPts val="467"/>
                </a:spcBef>
              </a:pPr>
              <a:t>41</a:t>
            </a:fld>
            <a:endParaRPr spc="-33" dirty="0">
              <a:solidFill>
                <a:prstClr val="black"/>
              </a:solidFill>
            </a:endParaRPr>
          </a:p>
        </p:txBody>
      </p:sp>
      <p:graphicFrame>
        <p:nvGraphicFramePr>
          <p:cNvPr id="8" name="Diagramme 7"/>
          <p:cNvGraphicFramePr/>
          <p:nvPr>
            <p:extLst>
              <p:ext uri="{D42A27DB-BD31-4B8C-83A1-F6EECF244321}">
                <p14:modId xmlns:p14="http://schemas.microsoft.com/office/powerpoint/2010/main" val="788456076"/>
              </p:ext>
            </p:extLst>
          </p:nvPr>
        </p:nvGraphicFramePr>
        <p:xfrm>
          <a:off x="957262" y="1370870"/>
          <a:ext cx="10277475" cy="44481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077521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3" cstate="print"/>
          <a:stretch>
            <a:fillRect/>
          </a:stretch>
        </p:blipFill>
        <p:spPr>
          <a:xfrm>
            <a:off x="10939890" y="219653"/>
            <a:ext cx="1080345" cy="483223"/>
          </a:xfrm>
          <a:prstGeom prst="rect">
            <a:avLst/>
          </a:prstGeom>
        </p:spPr>
      </p:pic>
      <p:sp>
        <p:nvSpPr>
          <p:cNvPr id="5" name="object 5"/>
          <p:cNvSpPr txBox="1">
            <a:spLocks noGrp="1"/>
          </p:cNvSpPr>
          <p:nvPr>
            <p:ph type="dt" sz="half" idx="6"/>
          </p:nvPr>
        </p:nvSpPr>
        <p:spPr>
          <a:xfrm>
            <a:off x="10907944" y="6487040"/>
            <a:ext cx="1112291" cy="200975"/>
          </a:xfrm>
          <a:prstGeom prst="rect">
            <a:avLst/>
          </a:prstGeom>
        </p:spPr>
        <p:txBody>
          <a:bodyPr vert="horz" wrap="square" lIns="0" tIns="36407" rIns="0" bIns="0" rtlCol="0">
            <a:spAutoFit/>
          </a:bodyPr>
          <a:lstStyle/>
          <a:p>
            <a:pPr marL="16933" defTabSz="1219170">
              <a:spcBef>
                <a:spcPts val="287"/>
              </a:spcBef>
            </a:pPr>
            <a:fld id="{810FCF69-8EED-424C-BCED-620AE962272D}" type="datetime1">
              <a:rPr lang="fr-FR" spc="60" smtClean="0">
                <a:solidFill>
                  <a:prstClr val="black"/>
                </a:solidFill>
              </a:rPr>
              <a:t>20/01/2026</a:t>
            </a:fld>
            <a:endParaRPr spc="60" dirty="0">
              <a:solidFill>
                <a:prstClr val="black"/>
              </a:solidFill>
            </a:endParaRPr>
          </a:p>
        </p:txBody>
      </p:sp>
      <p:sp>
        <p:nvSpPr>
          <p:cNvPr id="6" name="object 6"/>
          <p:cNvSpPr txBox="1">
            <a:spLocks noGrp="1"/>
          </p:cNvSpPr>
          <p:nvPr>
            <p:ph type="ftr" sz="quarter" idx="5"/>
          </p:nvPr>
        </p:nvSpPr>
        <p:spPr>
          <a:xfrm>
            <a:off x="232596" y="6534590"/>
            <a:ext cx="962659" cy="200975"/>
          </a:xfrm>
          <a:prstGeom prst="rect">
            <a:avLst/>
          </a:prstGeom>
        </p:spPr>
        <p:txBody>
          <a:bodyPr vert="horz" wrap="square" lIns="0" tIns="36407" rIns="0" bIns="0" rtlCol="0">
            <a:spAutoFit/>
          </a:bodyPr>
          <a:lstStyle/>
          <a:p>
            <a:pPr marL="16933" defTabSz="1219170">
              <a:spcBef>
                <a:spcPts val="287"/>
              </a:spcBef>
            </a:pPr>
            <a:r>
              <a:rPr lang="fr-FR" spc="80">
                <a:solidFill>
                  <a:prstClr val="black"/>
                </a:solidFill>
              </a:rPr>
              <a:t>Mon Master</a:t>
            </a:r>
            <a:endParaRPr spc="47" dirty="0">
              <a:solidFill>
                <a:prstClr val="black"/>
              </a:solidFill>
            </a:endParaRPr>
          </a:p>
        </p:txBody>
      </p:sp>
      <p:sp>
        <p:nvSpPr>
          <p:cNvPr id="7" name="object 7"/>
          <p:cNvSpPr txBox="1">
            <a:spLocks noGrp="1"/>
          </p:cNvSpPr>
          <p:nvPr>
            <p:ph type="sldNum" sz="quarter" idx="7"/>
          </p:nvPr>
        </p:nvSpPr>
        <p:spPr>
          <a:xfrm>
            <a:off x="9872303" y="6505679"/>
            <a:ext cx="331045" cy="224058"/>
          </a:xfrm>
          <a:prstGeom prst="rect">
            <a:avLst/>
          </a:prstGeom>
        </p:spPr>
        <p:txBody>
          <a:bodyPr vert="horz" wrap="square" lIns="0" tIns="59267" rIns="0" bIns="0" rtlCol="0">
            <a:spAutoFit/>
          </a:bodyPr>
          <a:lstStyle/>
          <a:p>
            <a:pPr marL="50799" defTabSz="1219170">
              <a:spcBef>
                <a:spcPts val="467"/>
              </a:spcBef>
            </a:pPr>
            <a:fld id="{81D60167-4931-47E6-BA6A-407CBD079E47}" type="slidenum">
              <a:rPr spc="-33" dirty="0">
                <a:solidFill>
                  <a:prstClr val="black"/>
                </a:solidFill>
              </a:rPr>
              <a:pPr marL="50799" defTabSz="1219170">
                <a:spcBef>
                  <a:spcPts val="467"/>
                </a:spcBef>
              </a:pPr>
              <a:t>42</a:t>
            </a:fld>
            <a:endParaRPr spc="-33" dirty="0">
              <a:solidFill>
                <a:prstClr val="black"/>
              </a:solidFill>
            </a:endParaRPr>
          </a:p>
        </p:txBody>
      </p:sp>
      <p:sp>
        <p:nvSpPr>
          <p:cNvPr id="9" name="Titre 1"/>
          <p:cNvSpPr txBox="1">
            <a:spLocks/>
          </p:cNvSpPr>
          <p:nvPr/>
        </p:nvSpPr>
        <p:spPr>
          <a:xfrm>
            <a:off x="2317446" y="207583"/>
            <a:ext cx="7404709" cy="369332"/>
          </a:xfrm>
          <a:prstGeom prst="rect">
            <a:avLst/>
          </a:prstGeom>
        </p:spPr>
        <p:txBody>
          <a:bodyPr wrap="square" lIns="0" tIns="0" rIns="0" bIns="0">
            <a:spAutoFit/>
          </a:bodyPr>
          <a:lstStyle>
            <a:lvl1pPr>
              <a:defRPr sz="2400" b="1" i="0">
                <a:solidFill>
                  <a:schemeClr val="tx1"/>
                </a:solidFill>
                <a:latin typeface="Marianne" panose="02000000000000000000" pitchFamily="2" charset="0"/>
                <a:ea typeface="+mj-ea"/>
                <a:cs typeface="Arial"/>
              </a:defRPr>
            </a:lvl1pPr>
          </a:lstStyle>
          <a:p>
            <a:r>
              <a:rPr lang="fr-FR" kern="0" dirty="0"/>
              <a:t>Comment participer à la phase complémentaire ?</a:t>
            </a:r>
          </a:p>
        </p:txBody>
      </p:sp>
      <p:graphicFrame>
        <p:nvGraphicFramePr>
          <p:cNvPr id="13" name="Diagramme 12"/>
          <p:cNvGraphicFramePr/>
          <p:nvPr>
            <p:extLst>
              <p:ext uri="{D42A27DB-BD31-4B8C-83A1-F6EECF244321}">
                <p14:modId xmlns:p14="http://schemas.microsoft.com/office/powerpoint/2010/main" val="1737076477"/>
              </p:ext>
            </p:extLst>
          </p:nvPr>
        </p:nvGraphicFramePr>
        <p:xfrm>
          <a:off x="1635369" y="990600"/>
          <a:ext cx="9304521" cy="518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ZoneTexte 1"/>
          <p:cNvSpPr txBox="1"/>
          <p:nvPr/>
        </p:nvSpPr>
        <p:spPr>
          <a:xfrm>
            <a:off x="2718580" y="4563790"/>
            <a:ext cx="1135380" cy="307777"/>
          </a:xfrm>
          <a:prstGeom prst="rect">
            <a:avLst/>
          </a:prstGeom>
          <a:noFill/>
        </p:spPr>
        <p:txBody>
          <a:bodyPr wrap="square" rtlCol="0">
            <a:spAutoFit/>
          </a:bodyPr>
          <a:lstStyle/>
          <a:p>
            <a:r>
              <a:rPr lang="fr-FR" sz="1400" dirty="0">
                <a:solidFill>
                  <a:schemeClr val="bg1"/>
                </a:solidFill>
              </a:rPr>
              <a:t>Et / ou </a:t>
            </a:r>
          </a:p>
        </p:txBody>
      </p:sp>
    </p:spTree>
    <p:extLst>
      <p:ext uri="{BB962C8B-B14F-4D97-AF65-F5344CB8AC3E}">
        <p14:creationId xmlns:p14="http://schemas.microsoft.com/office/powerpoint/2010/main" val="33830102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50888" y="3025861"/>
            <a:ext cx="10139512" cy="674608"/>
          </a:xfrm>
          <a:prstGeom prst="rect">
            <a:avLst/>
          </a:prstGeom>
        </p:spPr>
        <p:txBody>
          <a:bodyPr vert="horz" wrap="square" lIns="0" tIns="17780" rIns="0" bIns="0" rtlCol="0">
            <a:spAutoFit/>
          </a:bodyPr>
          <a:lstStyle/>
          <a:p>
            <a:pPr marL="16933" algn="ctr">
              <a:spcBef>
                <a:spcPts val="140"/>
              </a:spcBef>
            </a:pPr>
            <a:r>
              <a:rPr lang="fr-FR" sz="4267" spc="-220" dirty="0"/>
              <a:t>6. La gestion des désistements</a:t>
            </a:r>
            <a:endParaRPr sz="4267" dirty="0"/>
          </a:p>
        </p:txBody>
      </p:sp>
      <p:sp>
        <p:nvSpPr>
          <p:cNvPr id="5" name="Espace réservé du pied de page 4"/>
          <p:cNvSpPr>
            <a:spLocks noGrp="1"/>
          </p:cNvSpPr>
          <p:nvPr>
            <p:ph type="ftr" sz="quarter" idx="5"/>
          </p:nvPr>
        </p:nvSpPr>
        <p:spPr/>
        <p:txBody>
          <a:bodyPr/>
          <a:lstStyle/>
          <a:p>
            <a:pPr marL="16933">
              <a:spcBef>
                <a:spcPts val="287"/>
              </a:spcBef>
            </a:pPr>
            <a:r>
              <a:rPr lang="fr-FR" spc="80"/>
              <a:t>Mon Master</a:t>
            </a:r>
            <a:endParaRPr lang="fr-FR" spc="47" dirty="0"/>
          </a:p>
        </p:txBody>
      </p:sp>
      <p:sp>
        <p:nvSpPr>
          <p:cNvPr id="6" name="Espace réservé du numéro de diapositive 5"/>
          <p:cNvSpPr>
            <a:spLocks noGrp="1"/>
          </p:cNvSpPr>
          <p:nvPr>
            <p:ph type="sldNum" sz="quarter" idx="7"/>
          </p:nvPr>
        </p:nvSpPr>
        <p:spPr/>
        <p:txBody>
          <a:bodyPr/>
          <a:lstStyle/>
          <a:p>
            <a:pPr marL="50799">
              <a:spcBef>
                <a:spcPts val="467"/>
              </a:spcBef>
            </a:pPr>
            <a:fld id="{81D60167-4931-47E6-BA6A-407CBD079E47}" type="slidenum">
              <a:rPr lang="fr-FR" spc="-33"/>
              <a:pPr marL="50799">
                <a:spcBef>
                  <a:spcPts val="467"/>
                </a:spcBef>
              </a:pPr>
              <a:t>43</a:t>
            </a:fld>
            <a:endParaRPr lang="fr-FR" spc="-33" dirty="0"/>
          </a:p>
        </p:txBody>
      </p:sp>
      <p:pic>
        <p:nvPicPr>
          <p:cNvPr id="3" name="object 3"/>
          <p:cNvPicPr/>
          <p:nvPr/>
        </p:nvPicPr>
        <p:blipFill>
          <a:blip r:embed="rId3" cstate="print"/>
          <a:stretch>
            <a:fillRect/>
          </a:stretch>
        </p:blipFill>
        <p:spPr>
          <a:xfrm>
            <a:off x="349806" y="1862727"/>
            <a:ext cx="1335572" cy="3000877"/>
          </a:xfrm>
          <a:prstGeom prst="rect">
            <a:avLst/>
          </a:prstGeom>
        </p:spPr>
      </p:pic>
      <p:sp>
        <p:nvSpPr>
          <p:cNvPr id="7" name="object 4">
            <a:extLst>
              <a:ext uri="{FF2B5EF4-FFF2-40B4-BE49-F238E27FC236}">
                <a16:creationId xmlns:a16="http://schemas.microsoft.com/office/drawing/2014/main" id="{37B037F4-E5F9-44D8-B969-FA6FE09054DC}"/>
              </a:ext>
            </a:extLst>
          </p:cNvPr>
          <p:cNvSpPr txBox="1">
            <a:spLocks noGrp="1"/>
          </p:cNvSpPr>
          <p:nvPr>
            <p:ph type="dt" sz="half" idx="6"/>
          </p:nvPr>
        </p:nvSpPr>
        <p:spPr>
          <a:xfrm>
            <a:off x="10769601" y="6487041"/>
            <a:ext cx="1018031" cy="206040"/>
          </a:xfrm>
          <a:prstGeom prst="rect">
            <a:avLst/>
          </a:prstGeom>
        </p:spPr>
        <p:txBody>
          <a:bodyPr vert="horz" wrap="square" lIns="0" tIns="36407" rIns="0" bIns="0" rtlCol="0">
            <a:spAutoFit/>
          </a:bodyPr>
          <a:lstStyle/>
          <a:p>
            <a:pPr marL="16933" defTabSz="1219170">
              <a:spcBef>
                <a:spcPts val="287"/>
              </a:spcBef>
            </a:pPr>
            <a:fld id="{8260E9D1-0BF2-44B2-8BC2-837B34FC9C16}" type="datetime1">
              <a:rPr lang="fr-FR" spc="60" smtClean="0">
                <a:solidFill>
                  <a:prstClr val="black"/>
                </a:solidFill>
                <a:latin typeface="+mj-lt"/>
              </a:rPr>
              <a:t>20/01/2026</a:t>
            </a:fld>
            <a:endParaRPr lang="fr-FR" spc="60" dirty="0">
              <a:solidFill>
                <a:prstClr val="black"/>
              </a:solidFill>
              <a:latin typeface="+mj-lt"/>
            </a:endParaRPr>
          </a:p>
        </p:txBody>
      </p:sp>
    </p:spTree>
    <p:extLst>
      <p:ext uri="{BB962C8B-B14F-4D97-AF65-F5344CB8AC3E}">
        <p14:creationId xmlns:p14="http://schemas.microsoft.com/office/powerpoint/2010/main" val="37497130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AA16CA02-A9E0-417C-764C-720A9428DD95}"/>
              </a:ext>
            </a:extLst>
          </p:cNvPr>
          <p:cNvSpPr>
            <a:spLocks noGrp="1"/>
          </p:cNvSpPr>
          <p:nvPr>
            <p:ph type="ftr" sz="quarter" idx="5"/>
          </p:nvPr>
        </p:nvSpPr>
        <p:spPr/>
        <p:txBody>
          <a:bodyPr/>
          <a:lstStyle/>
          <a:p>
            <a:pPr marL="16933">
              <a:spcBef>
                <a:spcPts val="287"/>
              </a:spcBef>
            </a:pPr>
            <a:r>
              <a:rPr lang="fr-FR" spc="80"/>
              <a:t>Mon Master</a:t>
            </a:r>
            <a:endParaRPr lang="fr-FR" spc="47" dirty="0"/>
          </a:p>
        </p:txBody>
      </p:sp>
      <p:sp>
        <p:nvSpPr>
          <p:cNvPr id="5" name="Espace réservé de la date 4">
            <a:extLst>
              <a:ext uri="{FF2B5EF4-FFF2-40B4-BE49-F238E27FC236}">
                <a16:creationId xmlns:a16="http://schemas.microsoft.com/office/drawing/2014/main" id="{3DB1C8DE-809D-4FC7-3CF6-E592DA109752}"/>
              </a:ext>
            </a:extLst>
          </p:cNvPr>
          <p:cNvSpPr>
            <a:spLocks noGrp="1"/>
          </p:cNvSpPr>
          <p:nvPr>
            <p:ph type="dt" sz="half" idx="6"/>
          </p:nvPr>
        </p:nvSpPr>
        <p:spPr/>
        <p:txBody>
          <a:bodyPr/>
          <a:lstStyle/>
          <a:p>
            <a:pPr marL="16933">
              <a:spcBef>
                <a:spcPts val="287"/>
              </a:spcBef>
            </a:pPr>
            <a:fld id="{F57A84E5-EF05-43CC-A161-D543972A84EC}" type="datetime1">
              <a:rPr lang="fr-FR" spc="60" smtClean="0"/>
              <a:t>20/01/2026</a:t>
            </a:fld>
            <a:endParaRPr lang="fr-FR" spc="60" dirty="0"/>
          </a:p>
        </p:txBody>
      </p:sp>
      <p:sp>
        <p:nvSpPr>
          <p:cNvPr id="6" name="Espace réservé du numéro de diapositive 5">
            <a:extLst>
              <a:ext uri="{FF2B5EF4-FFF2-40B4-BE49-F238E27FC236}">
                <a16:creationId xmlns:a16="http://schemas.microsoft.com/office/drawing/2014/main" id="{37A7D57E-3B7B-EEDD-BA3D-C09A3FE603BA}"/>
              </a:ext>
            </a:extLst>
          </p:cNvPr>
          <p:cNvSpPr>
            <a:spLocks noGrp="1"/>
          </p:cNvSpPr>
          <p:nvPr>
            <p:ph type="sldNum" sz="quarter" idx="7"/>
          </p:nvPr>
        </p:nvSpPr>
        <p:spPr/>
        <p:txBody>
          <a:bodyPr/>
          <a:lstStyle/>
          <a:p>
            <a:pPr marL="50799">
              <a:spcBef>
                <a:spcPts val="467"/>
              </a:spcBef>
            </a:pPr>
            <a:fld id="{81D60167-4931-47E6-BA6A-407CBD079E47}" type="slidenum">
              <a:rPr lang="fr-FR" spc="-33" smtClean="0"/>
              <a:pPr marL="50799">
                <a:spcBef>
                  <a:spcPts val="467"/>
                </a:spcBef>
              </a:pPr>
              <a:t>44</a:t>
            </a:fld>
            <a:endParaRPr lang="fr-FR" spc="-33" dirty="0"/>
          </a:p>
        </p:txBody>
      </p:sp>
      <p:pic>
        <p:nvPicPr>
          <p:cNvPr id="7" name="object 4">
            <a:extLst>
              <a:ext uri="{FF2B5EF4-FFF2-40B4-BE49-F238E27FC236}">
                <a16:creationId xmlns:a16="http://schemas.microsoft.com/office/drawing/2014/main" id="{86B7BD74-6844-2ED5-8497-00FE6B2D1202}"/>
              </a:ext>
            </a:extLst>
          </p:cNvPr>
          <p:cNvPicPr/>
          <p:nvPr/>
        </p:nvPicPr>
        <p:blipFill>
          <a:blip r:embed="rId3" cstate="print"/>
          <a:stretch>
            <a:fillRect/>
          </a:stretch>
        </p:blipFill>
        <p:spPr>
          <a:xfrm>
            <a:off x="10939890" y="219653"/>
            <a:ext cx="1080345" cy="483223"/>
          </a:xfrm>
          <a:prstGeom prst="rect">
            <a:avLst/>
          </a:prstGeom>
        </p:spPr>
      </p:pic>
      <p:pic>
        <p:nvPicPr>
          <p:cNvPr id="8" name="Image 7" descr="Une image contenant texte, capture d’écran, logiciel, Police">
            <a:extLst>
              <a:ext uri="{FF2B5EF4-FFF2-40B4-BE49-F238E27FC236}">
                <a16:creationId xmlns:a16="http://schemas.microsoft.com/office/drawing/2014/main" id="{0A131EA7-F799-50C7-B9F2-4D70FE3EC7DD}"/>
              </a:ext>
            </a:extLst>
          </p:cNvPr>
          <p:cNvPicPr>
            <a:picLocks noChangeAspect="1"/>
          </p:cNvPicPr>
          <p:nvPr/>
        </p:nvPicPr>
        <p:blipFill>
          <a:blip r:embed="rId4">
            <a:extLst>
              <a:ext uri="{28A0092B-C50C-407E-A947-70E740481C1C}">
                <a14:useLocalDpi xmlns:a14="http://schemas.microsoft.com/office/drawing/2010/main" val="0"/>
              </a:ext>
            </a:extLst>
          </a:blip>
          <a:srcRect t="13184" r="-681"/>
          <a:stretch/>
        </p:blipFill>
        <p:spPr>
          <a:xfrm>
            <a:off x="3874294" y="129129"/>
            <a:ext cx="4000500" cy="6132686"/>
          </a:xfrm>
          <a:prstGeom prst="rect">
            <a:avLst/>
          </a:prstGeom>
        </p:spPr>
      </p:pic>
      <p:sp>
        <p:nvSpPr>
          <p:cNvPr id="9" name="Rectangle 8">
            <a:extLst>
              <a:ext uri="{FF2B5EF4-FFF2-40B4-BE49-F238E27FC236}">
                <a16:creationId xmlns:a16="http://schemas.microsoft.com/office/drawing/2014/main" id="{D541DEF0-A374-9313-4ED4-C249C3D9FBF6}"/>
              </a:ext>
            </a:extLst>
          </p:cNvPr>
          <p:cNvSpPr/>
          <p:nvPr/>
        </p:nvSpPr>
        <p:spPr>
          <a:xfrm>
            <a:off x="3861594" y="5105400"/>
            <a:ext cx="4000500" cy="6477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378248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3" cstate="print"/>
          <a:stretch>
            <a:fillRect/>
          </a:stretch>
        </p:blipFill>
        <p:spPr>
          <a:xfrm>
            <a:off x="10939890" y="219653"/>
            <a:ext cx="1080345" cy="483223"/>
          </a:xfrm>
          <a:prstGeom prst="rect">
            <a:avLst/>
          </a:prstGeom>
        </p:spPr>
      </p:pic>
      <p:sp>
        <p:nvSpPr>
          <p:cNvPr id="5" name="object 5"/>
          <p:cNvSpPr txBox="1">
            <a:spLocks noGrp="1"/>
          </p:cNvSpPr>
          <p:nvPr>
            <p:ph type="dt" sz="half" idx="6"/>
          </p:nvPr>
        </p:nvSpPr>
        <p:spPr>
          <a:xfrm>
            <a:off x="10907944" y="6487040"/>
            <a:ext cx="1112291" cy="200975"/>
          </a:xfrm>
          <a:prstGeom prst="rect">
            <a:avLst/>
          </a:prstGeom>
        </p:spPr>
        <p:txBody>
          <a:bodyPr vert="horz" wrap="square" lIns="0" tIns="36407" rIns="0" bIns="0" rtlCol="0">
            <a:spAutoFit/>
          </a:bodyPr>
          <a:lstStyle/>
          <a:p>
            <a:pPr marL="16933" defTabSz="1219170">
              <a:spcBef>
                <a:spcPts val="287"/>
              </a:spcBef>
            </a:pPr>
            <a:fld id="{4B2B7A29-CF5B-4756-AD60-32487212067D}" type="datetime1">
              <a:rPr lang="fr-FR" spc="60" smtClean="0">
                <a:solidFill>
                  <a:prstClr val="black"/>
                </a:solidFill>
              </a:rPr>
              <a:t>20/01/2026</a:t>
            </a:fld>
            <a:endParaRPr spc="60" dirty="0">
              <a:solidFill>
                <a:prstClr val="black"/>
              </a:solidFill>
            </a:endParaRPr>
          </a:p>
        </p:txBody>
      </p:sp>
      <p:sp>
        <p:nvSpPr>
          <p:cNvPr id="6" name="object 6"/>
          <p:cNvSpPr txBox="1">
            <a:spLocks noGrp="1"/>
          </p:cNvSpPr>
          <p:nvPr>
            <p:ph type="ftr" sz="quarter" idx="5"/>
          </p:nvPr>
        </p:nvSpPr>
        <p:spPr>
          <a:xfrm>
            <a:off x="232596" y="6534590"/>
            <a:ext cx="962659" cy="200975"/>
          </a:xfrm>
          <a:prstGeom prst="rect">
            <a:avLst/>
          </a:prstGeom>
        </p:spPr>
        <p:txBody>
          <a:bodyPr vert="horz" wrap="square" lIns="0" tIns="36407" rIns="0" bIns="0" rtlCol="0">
            <a:spAutoFit/>
          </a:bodyPr>
          <a:lstStyle/>
          <a:p>
            <a:pPr marL="16933" defTabSz="1219170">
              <a:spcBef>
                <a:spcPts val="287"/>
              </a:spcBef>
            </a:pPr>
            <a:r>
              <a:rPr lang="fr-FR" spc="80">
                <a:solidFill>
                  <a:prstClr val="black"/>
                </a:solidFill>
              </a:rPr>
              <a:t>Mon Master</a:t>
            </a:r>
            <a:endParaRPr spc="47" dirty="0">
              <a:solidFill>
                <a:prstClr val="black"/>
              </a:solidFill>
            </a:endParaRPr>
          </a:p>
        </p:txBody>
      </p:sp>
      <p:sp>
        <p:nvSpPr>
          <p:cNvPr id="7" name="object 7"/>
          <p:cNvSpPr txBox="1">
            <a:spLocks noGrp="1"/>
          </p:cNvSpPr>
          <p:nvPr>
            <p:ph type="sldNum" sz="quarter" idx="7"/>
          </p:nvPr>
        </p:nvSpPr>
        <p:spPr>
          <a:xfrm>
            <a:off x="9872303" y="6505679"/>
            <a:ext cx="331045" cy="224058"/>
          </a:xfrm>
          <a:prstGeom prst="rect">
            <a:avLst/>
          </a:prstGeom>
        </p:spPr>
        <p:txBody>
          <a:bodyPr vert="horz" wrap="square" lIns="0" tIns="59267" rIns="0" bIns="0" rtlCol="0">
            <a:spAutoFit/>
          </a:bodyPr>
          <a:lstStyle/>
          <a:p>
            <a:pPr marL="50799" defTabSz="1219170">
              <a:spcBef>
                <a:spcPts val="467"/>
              </a:spcBef>
            </a:pPr>
            <a:fld id="{81D60167-4931-47E6-BA6A-407CBD079E47}" type="slidenum">
              <a:rPr spc="-33" dirty="0">
                <a:solidFill>
                  <a:prstClr val="black"/>
                </a:solidFill>
              </a:rPr>
              <a:pPr marL="50799" defTabSz="1219170">
                <a:spcBef>
                  <a:spcPts val="467"/>
                </a:spcBef>
              </a:pPr>
              <a:t>45</a:t>
            </a:fld>
            <a:endParaRPr spc="-33" dirty="0">
              <a:solidFill>
                <a:prstClr val="black"/>
              </a:solidFill>
            </a:endParaRPr>
          </a:p>
        </p:txBody>
      </p:sp>
      <p:sp>
        <p:nvSpPr>
          <p:cNvPr id="9" name="Titre 1"/>
          <p:cNvSpPr txBox="1">
            <a:spLocks/>
          </p:cNvSpPr>
          <p:nvPr/>
        </p:nvSpPr>
        <p:spPr>
          <a:xfrm>
            <a:off x="2219325" y="219653"/>
            <a:ext cx="7915275" cy="369332"/>
          </a:xfrm>
          <a:prstGeom prst="rect">
            <a:avLst/>
          </a:prstGeom>
        </p:spPr>
        <p:txBody>
          <a:bodyPr wrap="square" lIns="0" tIns="0" rIns="0" bIns="0">
            <a:spAutoFit/>
          </a:bodyPr>
          <a:lstStyle>
            <a:lvl1pPr>
              <a:defRPr sz="2400" b="1" i="0">
                <a:solidFill>
                  <a:schemeClr val="tx1"/>
                </a:solidFill>
                <a:latin typeface="Marianne" panose="02000000000000000000" pitchFamily="2" charset="0"/>
                <a:ea typeface="+mj-ea"/>
                <a:cs typeface="Arial"/>
              </a:defRPr>
            </a:lvl1pPr>
          </a:lstStyle>
          <a:p>
            <a:pPr algn="ctr"/>
            <a:r>
              <a:rPr lang="fr-FR" kern="0" dirty="0"/>
              <a:t>La gestion des désistements</a:t>
            </a:r>
          </a:p>
        </p:txBody>
      </p:sp>
      <p:graphicFrame>
        <p:nvGraphicFramePr>
          <p:cNvPr id="13" name="Diagramme 12"/>
          <p:cNvGraphicFramePr/>
          <p:nvPr>
            <p:extLst>
              <p:ext uri="{D42A27DB-BD31-4B8C-83A1-F6EECF244321}">
                <p14:modId xmlns:p14="http://schemas.microsoft.com/office/powerpoint/2010/main" val="1437571279"/>
              </p:ext>
            </p:extLst>
          </p:nvPr>
        </p:nvGraphicFramePr>
        <p:xfrm>
          <a:off x="1176338" y="1762125"/>
          <a:ext cx="9839325" cy="40290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ZoneTexte 15"/>
          <p:cNvSpPr txBox="1"/>
          <p:nvPr/>
        </p:nvSpPr>
        <p:spPr>
          <a:xfrm>
            <a:off x="3243262" y="1248241"/>
            <a:ext cx="5867400" cy="363874"/>
          </a:xfrm>
          <a:prstGeom prst="rect">
            <a:avLst/>
          </a:prstGeom>
          <a:solidFill>
            <a:srgbClr val="A2C8EF"/>
          </a:solidFill>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fr-FR" sz="2800" kern="1200" dirty="0"/>
              <a:t>Du 20 juillet </a:t>
            </a:r>
            <a:r>
              <a:rPr lang="fr-FR" sz="2800" dirty="0"/>
              <a:t>au</a:t>
            </a:r>
            <a:r>
              <a:rPr lang="fr-FR" sz="2800" kern="1200" dirty="0"/>
              <a:t> </a:t>
            </a:r>
            <a:r>
              <a:rPr lang="fr-FR" sz="2800" dirty="0"/>
              <a:t>30 août </a:t>
            </a:r>
            <a:endParaRPr lang="fr-FR" sz="2800" kern="1200" dirty="0"/>
          </a:p>
        </p:txBody>
      </p:sp>
    </p:spTree>
    <p:extLst>
      <p:ext uri="{BB962C8B-B14F-4D97-AF65-F5344CB8AC3E}">
        <p14:creationId xmlns:p14="http://schemas.microsoft.com/office/powerpoint/2010/main" val="18926477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50888" y="3025861"/>
            <a:ext cx="10139512" cy="674608"/>
          </a:xfrm>
          <a:prstGeom prst="rect">
            <a:avLst/>
          </a:prstGeom>
        </p:spPr>
        <p:txBody>
          <a:bodyPr vert="horz" wrap="square" lIns="0" tIns="17780" rIns="0" bIns="0" rtlCol="0">
            <a:spAutoFit/>
          </a:bodyPr>
          <a:lstStyle/>
          <a:p>
            <a:pPr marL="16933" algn="ctr">
              <a:spcBef>
                <a:spcPts val="140"/>
              </a:spcBef>
            </a:pPr>
            <a:r>
              <a:rPr lang="fr-FR" sz="4267" spc="-220" dirty="0"/>
              <a:t>7. La saisine du recteur</a:t>
            </a:r>
            <a:endParaRPr sz="4267" dirty="0"/>
          </a:p>
        </p:txBody>
      </p:sp>
      <p:sp>
        <p:nvSpPr>
          <p:cNvPr id="5" name="Espace réservé du pied de page 4"/>
          <p:cNvSpPr>
            <a:spLocks noGrp="1"/>
          </p:cNvSpPr>
          <p:nvPr>
            <p:ph type="ftr" sz="quarter" idx="5"/>
          </p:nvPr>
        </p:nvSpPr>
        <p:spPr/>
        <p:txBody>
          <a:bodyPr/>
          <a:lstStyle/>
          <a:p>
            <a:pPr marL="16933">
              <a:spcBef>
                <a:spcPts val="287"/>
              </a:spcBef>
            </a:pPr>
            <a:r>
              <a:rPr lang="fr-FR" spc="80"/>
              <a:t>Mon Master</a:t>
            </a:r>
            <a:endParaRPr lang="fr-FR" spc="47" dirty="0"/>
          </a:p>
        </p:txBody>
      </p:sp>
      <p:sp>
        <p:nvSpPr>
          <p:cNvPr id="6" name="Espace réservé du numéro de diapositive 5"/>
          <p:cNvSpPr>
            <a:spLocks noGrp="1"/>
          </p:cNvSpPr>
          <p:nvPr>
            <p:ph type="sldNum" sz="quarter" idx="7"/>
          </p:nvPr>
        </p:nvSpPr>
        <p:spPr/>
        <p:txBody>
          <a:bodyPr/>
          <a:lstStyle/>
          <a:p>
            <a:pPr marL="50799">
              <a:spcBef>
                <a:spcPts val="467"/>
              </a:spcBef>
            </a:pPr>
            <a:fld id="{81D60167-4931-47E6-BA6A-407CBD079E47}" type="slidenum">
              <a:rPr lang="fr-FR" spc="-33"/>
              <a:pPr marL="50799">
                <a:spcBef>
                  <a:spcPts val="467"/>
                </a:spcBef>
              </a:pPr>
              <a:t>46</a:t>
            </a:fld>
            <a:endParaRPr lang="fr-FR" spc="-33" dirty="0"/>
          </a:p>
        </p:txBody>
      </p:sp>
      <p:pic>
        <p:nvPicPr>
          <p:cNvPr id="3" name="object 3"/>
          <p:cNvPicPr/>
          <p:nvPr/>
        </p:nvPicPr>
        <p:blipFill>
          <a:blip r:embed="rId3" cstate="print"/>
          <a:stretch>
            <a:fillRect/>
          </a:stretch>
        </p:blipFill>
        <p:spPr>
          <a:xfrm>
            <a:off x="349806" y="1862727"/>
            <a:ext cx="1335572" cy="3000877"/>
          </a:xfrm>
          <a:prstGeom prst="rect">
            <a:avLst/>
          </a:prstGeom>
        </p:spPr>
      </p:pic>
      <p:sp>
        <p:nvSpPr>
          <p:cNvPr id="7" name="object 4">
            <a:extLst>
              <a:ext uri="{FF2B5EF4-FFF2-40B4-BE49-F238E27FC236}">
                <a16:creationId xmlns:a16="http://schemas.microsoft.com/office/drawing/2014/main" id="{37B037F4-E5F9-44D8-B969-FA6FE09054DC}"/>
              </a:ext>
            </a:extLst>
          </p:cNvPr>
          <p:cNvSpPr txBox="1">
            <a:spLocks noGrp="1"/>
          </p:cNvSpPr>
          <p:nvPr>
            <p:ph type="dt" sz="half" idx="6"/>
          </p:nvPr>
        </p:nvSpPr>
        <p:spPr>
          <a:xfrm>
            <a:off x="10769601" y="6487041"/>
            <a:ext cx="1018031" cy="206040"/>
          </a:xfrm>
          <a:prstGeom prst="rect">
            <a:avLst/>
          </a:prstGeom>
        </p:spPr>
        <p:txBody>
          <a:bodyPr vert="horz" wrap="square" lIns="0" tIns="36407" rIns="0" bIns="0" rtlCol="0">
            <a:spAutoFit/>
          </a:bodyPr>
          <a:lstStyle/>
          <a:p>
            <a:pPr marL="16933" defTabSz="1219170">
              <a:spcBef>
                <a:spcPts val="287"/>
              </a:spcBef>
            </a:pPr>
            <a:fld id="{3B330461-F9EC-4591-8A1F-C041EDD9BCB1}" type="datetime1">
              <a:rPr lang="fr-FR" spc="60" smtClean="0">
                <a:solidFill>
                  <a:prstClr val="black"/>
                </a:solidFill>
                <a:latin typeface="+mj-lt"/>
              </a:rPr>
              <a:t>20/01/2026</a:t>
            </a:fld>
            <a:endParaRPr lang="fr-FR" spc="60" dirty="0">
              <a:solidFill>
                <a:prstClr val="black"/>
              </a:solidFill>
              <a:latin typeface="+mj-lt"/>
            </a:endParaRPr>
          </a:p>
        </p:txBody>
      </p:sp>
    </p:spTree>
    <p:extLst>
      <p:ext uri="{BB962C8B-B14F-4D97-AF65-F5344CB8AC3E}">
        <p14:creationId xmlns:p14="http://schemas.microsoft.com/office/powerpoint/2010/main" val="41689251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AA16CA02-A9E0-417C-764C-720A9428DD95}"/>
              </a:ext>
            </a:extLst>
          </p:cNvPr>
          <p:cNvSpPr>
            <a:spLocks noGrp="1"/>
          </p:cNvSpPr>
          <p:nvPr>
            <p:ph type="ftr" sz="quarter" idx="5"/>
          </p:nvPr>
        </p:nvSpPr>
        <p:spPr/>
        <p:txBody>
          <a:bodyPr/>
          <a:lstStyle/>
          <a:p>
            <a:pPr marL="16933">
              <a:spcBef>
                <a:spcPts val="287"/>
              </a:spcBef>
            </a:pPr>
            <a:r>
              <a:rPr lang="fr-FR" spc="80"/>
              <a:t>Mon Master</a:t>
            </a:r>
            <a:endParaRPr lang="fr-FR" spc="47" dirty="0"/>
          </a:p>
        </p:txBody>
      </p:sp>
      <p:sp>
        <p:nvSpPr>
          <p:cNvPr id="5" name="Espace réservé de la date 4">
            <a:extLst>
              <a:ext uri="{FF2B5EF4-FFF2-40B4-BE49-F238E27FC236}">
                <a16:creationId xmlns:a16="http://schemas.microsoft.com/office/drawing/2014/main" id="{3DB1C8DE-809D-4FC7-3CF6-E592DA109752}"/>
              </a:ext>
            </a:extLst>
          </p:cNvPr>
          <p:cNvSpPr>
            <a:spLocks noGrp="1"/>
          </p:cNvSpPr>
          <p:nvPr>
            <p:ph type="dt" sz="half" idx="6"/>
          </p:nvPr>
        </p:nvSpPr>
        <p:spPr/>
        <p:txBody>
          <a:bodyPr/>
          <a:lstStyle/>
          <a:p>
            <a:pPr marL="16933">
              <a:spcBef>
                <a:spcPts val="287"/>
              </a:spcBef>
            </a:pPr>
            <a:fld id="{F57A84E5-EF05-43CC-A161-D543972A84EC}" type="datetime1">
              <a:rPr lang="fr-FR" spc="60" smtClean="0"/>
              <a:t>20/01/2026</a:t>
            </a:fld>
            <a:endParaRPr lang="fr-FR" spc="60" dirty="0"/>
          </a:p>
        </p:txBody>
      </p:sp>
      <p:sp>
        <p:nvSpPr>
          <p:cNvPr id="6" name="Espace réservé du numéro de diapositive 5">
            <a:extLst>
              <a:ext uri="{FF2B5EF4-FFF2-40B4-BE49-F238E27FC236}">
                <a16:creationId xmlns:a16="http://schemas.microsoft.com/office/drawing/2014/main" id="{37A7D57E-3B7B-EEDD-BA3D-C09A3FE603BA}"/>
              </a:ext>
            </a:extLst>
          </p:cNvPr>
          <p:cNvSpPr>
            <a:spLocks noGrp="1"/>
          </p:cNvSpPr>
          <p:nvPr>
            <p:ph type="sldNum" sz="quarter" idx="7"/>
          </p:nvPr>
        </p:nvSpPr>
        <p:spPr/>
        <p:txBody>
          <a:bodyPr/>
          <a:lstStyle/>
          <a:p>
            <a:pPr marL="50799">
              <a:spcBef>
                <a:spcPts val="467"/>
              </a:spcBef>
            </a:pPr>
            <a:fld id="{81D60167-4931-47E6-BA6A-407CBD079E47}" type="slidenum">
              <a:rPr lang="fr-FR" spc="-33" smtClean="0"/>
              <a:pPr marL="50799">
                <a:spcBef>
                  <a:spcPts val="467"/>
                </a:spcBef>
              </a:pPr>
              <a:t>47</a:t>
            </a:fld>
            <a:endParaRPr lang="fr-FR" spc="-33" dirty="0"/>
          </a:p>
        </p:txBody>
      </p:sp>
      <p:pic>
        <p:nvPicPr>
          <p:cNvPr id="7" name="object 4">
            <a:extLst>
              <a:ext uri="{FF2B5EF4-FFF2-40B4-BE49-F238E27FC236}">
                <a16:creationId xmlns:a16="http://schemas.microsoft.com/office/drawing/2014/main" id="{86B7BD74-6844-2ED5-8497-00FE6B2D1202}"/>
              </a:ext>
            </a:extLst>
          </p:cNvPr>
          <p:cNvPicPr/>
          <p:nvPr/>
        </p:nvPicPr>
        <p:blipFill>
          <a:blip r:embed="rId3" cstate="print"/>
          <a:stretch>
            <a:fillRect/>
          </a:stretch>
        </p:blipFill>
        <p:spPr>
          <a:xfrm>
            <a:off x="10939890" y="219653"/>
            <a:ext cx="1080345" cy="483223"/>
          </a:xfrm>
          <a:prstGeom prst="rect">
            <a:avLst/>
          </a:prstGeom>
        </p:spPr>
      </p:pic>
      <p:pic>
        <p:nvPicPr>
          <p:cNvPr id="8" name="Image 7" descr="Une image contenant texte, capture d’écran, logiciel, Police">
            <a:extLst>
              <a:ext uri="{FF2B5EF4-FFF2-40B4-BE49-F238E27FC236}">
                <a16:creationId xmlns:a16="http://schemas.microsoft.com/office/drawing/2014/main" id="{0A131EA7-F799-50C7-B9F2-4D70FE3EC7DD}"/>
              </a:ext>
            </a:extLst>
          </p:cNvPr>
          <p:cNvPicPr>
            <a:picLocks noChangeAspect="1"/>
          </p:cNvPicPr>
          <p:nvPr/>
        </p:nvPicPr>
        <p:blipFill>
          <a:blip r:embed="rId4">
            <a:extLst>
              <a:ext uri="{28A0092B-C50C-407E-A947-70E740481C1C}">
                <a14:useLocalDpi xmlns:a14="http://schemas.microsoft.com/office/drawing/2010/main" val="0"/>
              </a:ext>
            </a:extLst>
          </a:blip>
          <a:srcRect t="13184" r="-681"/>
          <a:stretch/>
        </p:blipFill>
        <p:spPr>
          <a:xfrm>
            <a:off x="3874294" y="129129"/>
            <a:ext cx="4000500" cy="6132686"/>
          </a:xfrm>
          <a:prstGeom prst="rect">
            <a:avLst/>
          </a:prstGeom>
        </p:spPr>
      </p:pic>
      <p:sp>
        <p:nvSpPr>
          <p:cNvPr id="9" name="Rectangle 8">
            <a:extLst>
              <a:ext uri="{FF2B5EF4-FFF2-40B4-BE49-F238E27FC236}">
                <a16:creationId xmlns:a16="http://schemas.microsoft.com/office/drawing/2014/main" id="{D541DEF0-A374-9313-4ED4-C249C3D9FBF6}"/>
              </a:ext>
            </a:extLst>
          </p:cNvPr>
          <p:cNvSpPr/>
          <p:nvPr/>
        </p:nvSpPr>
        <p:spPr>
          <a:xfrm>
            <a:off x="3861594" y="5105400"/>
            <a:ext cx="4000500" cy="6477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Flèche : droite 1">
            <a:extLst>
              <a:ext uri="{FF2B5EF4-FFF2-40B4-BE49-F238E27FC236}">
                <a16:creationId xmlns:a16="http://schemas.microsoft.com/office/drawing/2014/main" id="{9762E948-52FB-4A13-32E4-C217CECDA2E9}"/>
              </a:ext>
            </a:extLst>
          </p:cNvPr>
          <p:cNvSpPr/>
          <p:nvPr/>
        </p:nvSpPr>
        <p:spPr>
          <a:xfrm rot="10800000">
            <a:off x="7908591" y="5304305"/>
            <a:ext cx="1123025" cy="27969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1B977D20-4776-180B-ADFA-305897F90794}"/>
              </a:ext>
            </a:extLst>
          </p:cNvPr>
          <p:cNvSpPr txBox="1"/>
          <p:nvPr/>
        </p:nvSpPr>
        <p:spPr>
          <a:xfrm>
            <a:off x="9069716" y="4982490"/>
            <a:ext cx="2950519" cy="923330"/>
          </a:xfrm>
          <a:prstGeom prst="rect">
            <a:avLst/>
          </a:prstGeom>
          <a:noFill/>
          <a:ln>
            <a:solidFill>
              <a:schemeClr val="tx1"/>
            </a:solidFill>
          </a:ln>
        </p:spPr>
        <p:txBody>
          <a:bodyPr wrap="square" rtlCol="0">
            <a:spAutoFit/>
          </a:bodyPr>
          <a:lstStyle/>
          <a:p>
            <a:r>
              <a:rPr lang="fr-FR" dirty="0"/>
              <a:t>La plateforme de saisine du recteur ouvrira à partir du 20 juillet.</a:t>
            </a:r>
          </a:p>
        </p:txBody>
      </p:sp>
    </p:spTree>
    <p:extLst>
      <p:ext uri="{BB962C8B-B14F-4D97-AF65-F5344CB8AC3E}">
        <p14:creationId xmlns:p14="http://schemas.microsoft.com/office/powerpoint/2010/main" val="23426757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5"/>
          </p:nvPr>
        </p:nvSpPr>
        <p:spPr/>
        <p:txBody>
          <a:bodyPr/>
          <a:lstStyle/>
          <a:p>
            <a:pPr marL="16933">
              <a:spcBef>
                <a:spcPts val="287"/>
              </a:spcBef>
            </a:pPr>
            <a:r>
              <a:rPr lang="fr-FR" spc="80"/>
              <a:t>Mon Master</a:t>
            </a:r>
            <a:endParaRPr lang="fr-FR" spc="47" dirty="0"/>
          </a:p>
        </p:txBody>
      </p:sp>
      <p:sp>
        <p:nvSpPr>
          <p:cNvPr id="5" name="Espace réservé du numéro de diapositive 4"/>
          <p:cNvSpPr>
            <a:spLocks noGrp="1"/>
          </p:cNvSpPr>
          <p:nvPr>
            <p:ph type="sldNum" sz="quarter" idx="7"/>
          </p:nvPr>
        </p:nvSpPr>
        <p:spPr/>
        <p:txBody>
          <a:bodyPr/>
          <a:lstStyle/>
          <a:p>
            <a:pPr marL="50799">
              <a:spcBef>
                <a:spcPts val="467"/>
              </a:spcBef>
            </a:pPr>
            <a:fld id="{81D60167-4931-47E6-BA6A-407CBD079E47}" type="slidenum">
              <a:rPr lang="fr-FR" spc="-33"/>
              <a:pPr marL="50799">
                <a:spcBef>
                  <a:spcPts val="467"/>
                </a:spcBef>
              </a:pPr>
              <a:t>48</a:t>
            </a:fld>
            <a:endParaRPr lang="fr-FR" spc="-33" dirty="0"/>
          </a:p>
        </p:txBody>
      </p:sp>
      <p:sp>
        <p:nvSpPr>
          <p:cNvPr id="7" name="ZoneTexte 6"/>
          <p:cNvSpPr txBox="1"/>
          <p:nvPr/>
        </p:nvSpPr>
        <p:spPr>
          <a:xfrm>
            <a:off x="391886" y="1701800"/>
            <a:ext cx="11088915" cy="3981026"/>
          </a:xfrm>
          <a:prstGeom prst="rect">
            <a:avLst/>
          </a:prstGeom>
          <a:noFill/>
        </p:spPr>
        <p:txBody>
          <a:bodyPr wrap="square" rtlCol="0">
            <a:spAutoFit/>
          </a:bodyPr>
          <a:lstStyle/>
          <a:p>
            <a:r>
              <a:rPr lang="fr-FR" sz="2400" dirty="0"/>
              <a:t>Le </a:t>
            </a:r>
            <a:r>
              <a:rPr lang="fr-FR" sz="2400" b="1" u="sng" dirty="0"/>
              <a:t>20 juillet</a:t>
            </a:r>
            <a:r>
              <a:rPr lang="fr-FR" sz="2400" dirty="0"/>
              <a:t>, vous pourrez saisir le recteur de région académique si vous remplissez ces critères : </a:t>
            </a:r>
          </a:p>
          <a:p>
            <a:pPr marL="398770" indent="-382684">
              <a:spcBef>
                <a:spcPts val="667"/>
              </a:spcBef>
              <a:buFont typeface="Wingdings"/>
              <a:buChar char=""/>
              <a:tabLst>
                <a:tab pos="398770" algn="l"/>
                <a:tab pos="399617" algn="l"/>
              </a:tabLst>
            </a:pPr>
            <a:r>
              <a:rPr lang="fr-FR" sz="1867" dirty="0">
                <a:latin typeface="Marianne" panose="02000000000000000000" pitchFamily="2" charset="0"/>
                <a:cs typeface="Lucida Sans Unicode"/>
              </a:rPr>
              <a:t>Ne pas avoir reçu de proposition d’admission </a:t>
            </a:r>
          </a:p>
          <a:p>
            <a:pPr marL="398770" indent="-382684">
              <a:spcBef>
                <a:spcPts val="667"/>
              </a:spcBef>
              <a:buFont typeface="Wingdings"/>
              <a:buChar char=""/>
              <a:tabLst>
                <a:tab pos="398770" algn="l"/>
                <a:tab pos="399617" algn="l"/>
              </a:tabLst>
            </a:pPr>
            <a:r>
              <a:rPr lang="fr-FR" sz="1867" spc="20" dirty="0">
                <a:latin typeface="Marianne" panose="02000000000000000000" pitchFamily="2" charset="0"/>
                <a:cs typeface="Lucida Sans Unicode"/>
              </a:rPr>
              <a:t>Avoir</a:t>
            </a:r>
            <a:r>
              <a:rPr lang="fr-FR" sz="1867" spc="-80" dirty="0">
                <a:latin typeface="Marianne" panose="02000000000000000000" pitchFamily="2" charset="0"/>
                <a:cs typeface="Lucida Sans Unicode"/>
              </a:rPr>
              <a:t> </a:t>
            </a:r>
            <a:r>
              <a:rPr lang="fr-FR" sz="1867" spc="33" dirty="0">
                <a:latin typeface="Marianne" panose="02000000000000000000" pitchFamily="2" charset="0"/>
                <a:cs typeface="Lucida Sans Unicode"/>
              </a:rPr>
              <a:t>obtenu</a:t>
            </a:r>
            <a:r>
              <a:rPr lang="fr-FR" sz="1867" spc="-87" dirty="0">
                <a:latin typeface="Marianne" panose="02000000000000000000" pitchFamily="2" charset="0"/>
                <a:cs typeface="Lucida Sans Unicode"/>
              </a:rPr>
              <a:t> </a:t>
            </a:r>
            <a:r>
              <a:rPr lang="fr-FR" sz="1867" spc="-27" dirty="0">
                <a:latin typeface="Marianne" panose="02000000000000000000" pitchFamily="2" charset="0"/>
                <a:cs typeface="Lucida Sans Unicode"/>
              </a:rPr>
              <a:t>son</a:t>
            </a:r>
            <a:r>
              <a:rPr lang="fr-FR" sz="1867" spc="-87" dirty="0">
                <a:latin typeface="Marianne" panose="02000000000000000000" pitchFamily="2" charset="0"/>
                <a:cs typeface="Lucida Sans Unicode"/>
              </a:rPr>
              <a:t> </a:t>
            </a:r>
            <a:r>
              <a:rPr lang="fr-FR" sz="1867" spc="87" dirty="0">
                <a:latin typeface="Marianne" panose="02000000000000000000" pitchFamily="2" charset="0"/>
                <a:cs typeface="Lucida Sans Unicode"/>
              </a:rPr>
              <a:t>DNL</a:t>
            </a:r>
            <a:r>
              <a:rPr lang="fr-FR" sz="1867" spc="-73" dirty="0">
                <a:latin typeface="Marianne" panose="02000000000000000000" pitchFamily="2" charset="0"/>
                <a:cs typeface="Lucida Sans Unicode"/>
              </a:rPr>
              <a:t> </a:t>
            </a:r>
            <a:r>
              <a:rPr lang="fr-FR" sz="1867" spc="-7" dirty="0">
                <a:latin typeface="Marianne" panose="02000000000000000000" pitchFamily="2" charset="0"/>
                <a:cs typeface="Lucida Sans Unicode"/>
              </a:rPr>
              <a:t>au</a:t>
            </a:r>
            <a:r>
              <a:rPr lang="fr-FR" sz="1867" spc="-100" dirty="0">
                <a:latin typeface="Marianne" panose="02000000000000000000" pitchFamily="2" charset="0"/>
                <a:cs typeface="Lucida Sans Unicode"/>
              </a:rPr>
              <a:t> </a:t>
            </a:r>
            <a:r>
              <a:rPr lang="fr-FR" sz="1867" spc="-13" dirty="0">
                <a:latin typeface="Marianne" panose="02000000000000000000" pitchFamily="2" charset="0"/>
                <a:cs typeface="Lucida Sans Unicode"/>
              </a:rPr>
              <a:t>cours</a:t>
            </a:r>
            <a:r>
              <a:rPr lang="fr-FR" sz="1867" spc="-87" dirty="0">
                <a:latin typeface="Marianne" panose="02000000000000000000" pitchFamily="2" charset="0"/>
                <a:cs typeface="Lucida Sans Unicode"/>
              </a:rPr>
              <a:t> </a:t>
            </a:r>
            <a:r>
              <a:rPr lang="fr-FR" sz="1867" spc="-7" dirty="0">
                <a:latin typeface="Marianne" panose="02000000000000000000" pitchFamily="2" charset="0"/>
                <a:cs typeface="Lucida Sans Unicode"/>
              </a:rPr>
              <a:t>des</a:t>
            </a:r>
            <a:r>
              <a:rPr lang="fr-FR" sz="1867" spc="-87" dirty="0">
                <a:latin typeface="Marianne" panose="02000000000000000000" pitchFamily="2" charset="0"/>
                <a:cs typeface="Lucida Sans Unicode"/>
              </a:rPr>
              <a:t> </a:t>
            </a:r>
            <a:r>
              <a:rPr lang="fr-FR" sz="1867" spc="-13" dirty="0">
                <a:latin typeface="Marianne" panose="02000000000000000000" pitchFamily="2" charset="0"/>
                <a:cs typeface="Lucida Sans Unicode"/>
              </a:rPr>
              <a:t>trois</a:t>
            </a:r>
            <a:r>
              <a:rPr lang="fr-FR" sz="1867" spc="-73" dirty="0">
                <a:latin typeface="Marianne" panose="02000000000000000000" pitchFamily="2" charset="0"/>
                <a:cs typeface="Lucida Sans Unicode"/>
              </a:rPr>
              <a:t> </a:t>
            </a:r>
            <a:r>
              <a:rPr lang="fr-FR" sz="1867" spc="-7" dirty="0">
                <a:latin typeface="Marianne" panose="02000000000000000000" pitchFamily="2" charset="0"/>
                <a:cs typeface="Lucida Sans Unicode"/>
              </a:rPr>
              <a:t>dernières</a:t>
            </a:r>
            <a:r>
              <a:rPr lang="fr-FR" sz="1867" spc="-107" dirty="0">
                <a:latin typeface="Marianne" panose="02000000000000000000" pitchFamily="2" charset="0"/>
                <a:cs typeface="Lucida Sans Unicode"/>
              </a:rPr>
              <a:t> </a:t>
            </a:r>
            <a:r>
              <a:rPr lang="fr-FR" sz="1867" dirty="0">
                <a:latin typeface="Marianne" panose="02000000000000000000" pitchFamily="2" charset="0"/>
                <a:cs typeface="Lucida Sans Unicode"/>
              </a:rPr>
              <a:t>années</a:t>
            </a:r>
            <a:r>
              <a:rPr lang="fr-FR" sz="1867" spc="-107" dirty="0">
                <a:latin typeface="Marianne" panose="02000000000000000000" pitchFamily="2" charset="0"/>
                <a:cs typeface="Lucida Sans Unicode"/>
              </a:rPr>
              <a:t> </a:t>
            </a:r>
            <a:r>
              <a:rPr lang="fr-FR" sz="1867" spc="-20" dirty="0">
                <a:latin typeface="Marianne" panose="02000000000000000000" pitchFamily="2" charset="0"/>
                <a:cs typeface="Lucida Sans Unicode"/>
              </a:rPr>
              <a:t>universitaires</a:t>
            </a:r>
            <a:r>
              <a:rPr lang="fr-FR" sz="1867" spc="-53" dirty="0">
                <a:latin typeface="Marianne" panose="02000000000000000000" pitchFamily="2" charset="0"/>
                <a:cs typeface="Lucida Sans Unicode"/>
              </a:rPr>
              <a:t> </a:t>
            </a:r>
            <a:r>
              <a:rPr lang="fr-FR" sz="1867" spc="-100" dirty="0">
                <a:latin typeface="Marianne" panose="02000000000000000000" pitchFamily="2" charset="0"/>
                <a:cs typeface="Lucida Sans Unicode"/>
              </a:rPr>
              <a:t>(</a:t>
            </a:r>
            <a:r>
              <a:rPr lang="fr-FR" sz="1867" b="1" spc="-100" dirty="0">
                <a:latin typeface="Marianne" panose="02000000000000000000" pitchFamily="2" charset="0"/>
                <a:cs typeface="Lucida Sans Unicode"/>
              </a:rPr>
              <a:t>2023-2024, 2024-2025 ou 2025-2026</a:t>
            </a:r>
            <a:r>
              <a:rPr lang="fr-FR" sz="1867" spc="20" dirty="0">
                <a:latin typeface="Marianne" panose="02000000000000000000" pitchFamily="2" charset="0"/>
                <a:cs typeface="Lucida Sans Unicode"/>
              </a:rPr>
              <a:t>)</a:t>
            </a:r>
            <a:r>
              <a:rPr lang="fr-FR" sz="1867" spc="-120" dirty="0">
                <a:latin typeface="Marianne" panose="02000000000000000000" pitchFamily="2" charset="0"/>
                <a:cs typeface="Lucida Sans Unicode"/>
              </a:rPr>
              <a:t> </a:t>
            </a:r>
            <a:r>
              <a:rPr lang="fr-FR" sz="1867" spc="-87" dirty="0">
                <a:latin typeface="Marianne" panose="02000000000000000000" pitchFamily="2" charset="0"/>
                <a:cs typeface="Lucida Sans Unicode"/>
              </a:rPr>
              <a:t>;</a:t>
            </a:r>
            <a:endParaRPr lang="fr-FR" sz="1867" dirty="0">
              <a:latin typeface="Marianne" panose="02000000000000000000" pitchFamily="2" charset="0"/>
              <a:cs typeface="Lucida Sans Unicode"/>
            </a:endParaRPr>
          </a:p>
          <a:p>
            <a:pPr marL="398770" indent="-382684">
              <a:spcBef>
                <a:spcPts val="673"/>
              </a:spcBef>
              <a:buFont typeface="Wingdings"/>
              <a:buChar char=""/>
              <a:tabLst>
                <a:tab pos="398770" algn="l"/>
                <a:tab pos="399617" algn="l"/>
              </a:tabLst>
            </a:pPr>
            <a:r>
              <a:rPr lang="fr-FR" sz="1867" spc="-20" dirty="0">
                <a:latin typeface="Marianne" panose="02000000000000000000" pitchFamily="2" charset="0"/>
                <a:cs typeface="Lucida Sans Unicode"/>
              </a:rPr>
              <a:t>S’il</a:t>
            </a:r>
            <a:r>
              <a:rPr lang="fr-FR" sz="1867" spc="-87" dirty="0">
                <a:latin typeface="Marianne" panose="02000000000000000000" pitchFamily="2" charset="0"/>
                <a:cs typeface="Lucida Sans Unicode"/>
              </a:rPr>
              <a:t> </a:t>
            </a:r>
            <a:r>
              <a:rPr lang="fr-FR" sz="1867" spc="-27" dirty="0">
                <a:latin typeface="Marianne" panose="02000000000000000000" pitchFamily="2" charset="0"/>
                <a:cs typeface="Lucida Sans Unicode"/>
              </a:rPr>
              <a:t>existe</a:t>
            </a:r>
            <a:r>
              <a:rPr lang="fr-FR" sz="1867" spc="-100" dirty="0">
                <a:latin typeface="Marianne" panose="02000000000000000000" pitchFamily="2" charset="0"/>
                <a:cs typeface="Lucida Sans Unicode"/>
              </a:rPr>
              <a:t> </a:t>
            </a:r>
            <a:r>
              <a:rPr lang="fr-FR" sz="1867" spc="-7" dirty="0">
                <a:latin typeface="Marianne" panose="02000000000000000000" pitchFamily="2" charset="0"/>
                <a:cs typeface="Lucida Sans Unicode"/>
              </a:rPr>
              <a:t>au</a:t>
            </a:r>
            <a:r>
              <a:rPr lang="fr-FR" sz="1867" spc="-73" dirty="0">
                <a:latin typeface="Marianne" panose="02000000000000000000" pitchFamily="2" charset="0"/>
                <a:cs typeface="Lucida Sans Unicode"/>
              </a:rPr>
              <a:t> </a:t>
            </a:r>
            <a:r>
              <a:rPr lang="fr-FR" sz="1867" spc="-20" dirty="0">
                <a:latin typeface="Marianne" panose="02000000000000000000" pitchFamily="2" charset="0"/>
                <a:cs typeface="Lucida Sans Unicode"/>
              </a:rPr>
              <a:t>moins</a:t>
            </a:r>
            <a:r>
              <a:rPr lang="fr-FR" sz="1867" spc="-80" dirty="0">
                <a:latin typeface="Marianne" panose="02000000000000000000" pitchFamily="2" charset="0"/>
                <a:cs typeface="Lucida Sans Unicode"/>
              </a:rPr>
              <a:t> </a:t>
            </a:r>
            <a:r>
              <a:rPr lang="fr-FR" sz="1867" spc="-20" dirty="0">
                <a:latin typeface="Marianne" panose="02000000000000000000" pitchFamily="2" charset="0"/>
                <a:cs typeface="Lucida Sans Unicode"/>
              </a:rPr>
              <a:t>deux</a:t>
            </a:r>
            <a:r>
              <a:rPr lang="fr-FR" sz="1867" spc="-107" dirty="0">
                <a:latin typeface="Marianne" panose="02000000000000000000" pitchFamily="2" charset="0"/>
                <a:cs typeface="Lucida Sans Unicode"/>
              </a:rPr>
              <a:t> </a:t>
            </a:r>
            <a:r>
              <a:rPr lang="fr-FR" sz="1867" spc="-20" dirty="0">
                <a:latin typeface="Marianne" panose="02000000000000000000" pitchFamily="2" charset="0"/>
                <a:cs typeface="Lucida Sans Unicode"/>
              </a:rPr>
              <a:t>universités</a:t>
            </a:r>
            <a:r>
              <a:rPr lang="fr-FR" sz="1867" spc="-73" dirty="0">
                <a:latin typeface="Marianne" panose="02000000000000000000" pitchFamily="2" charset="0"/>
                <a:cs typeface="Lucida Sans Unicode"/>
              </a:rPr>
              <a:t> </a:t>
            </a:r>
            <a:r>
              <a:rPr lang="fr-FR" sz="1867" spc="-13" dirty="0">
                <a:latin typeface="Marianne" panose="02000000000000000000" pitchFamily="2" charset="0"/>
                <a:cs typeface="Lucida Sans Unicode"/>
              </a:rPr>
              <a:t>dans</a:t>
            </a:r>
            <a:r>
              <a:rPr lang="fr-FR" sz="1867" spc="-93" dirty="0">
                <a:latin typeface="Marianne" panose="02000000000000000000" pitchFamily="2" charset="0"/>
                <a:cs typeface="Lucida Sans Unicode"/>
              </a:rPr>
              <a:t> </a:t>
            </a:r>
            <a:r>
              <a:rPr lang="fr-FR" sz="1867" spc="-13" dirty="0">
                <a:latin typeface="Marianne" panose="02000000000000000000" pitchFamily="2" charset="0"/>
                <a:cs typeface="Lucida Sans Unicode"/>
              </a:rPr>
              <a:t>votre</a:t>
            </a:r>
            <a:r>
              <a:rPr lang="fr-FR" sz="1867" spc="-67" dirty="0">
                <a:latin typeface="Marianne" panose="02000000000000000000" pitchFamily="2" charset="0"/>
                <a:cs typeface="Lucida Sans Unicode"/>
              </a:rPr>
              <a:t> </a:t>
            </a:r>
            <a:r>
              <a:rPr lang="fr-FR" sz="1867" spc="-20" dirty="0">
                <a:latin typeface="Marianne" panose="02000000000000000000" pitchFamily="2" charset="0"/>
                <a:cs typeface="Lucida Sans Unicode"/>
              </a:rPr>
              <a:t>région</a:t>
            </a:r>
            <a:r>
              <a:rPr lang="fr-FR" sz="1867" spc="-100" dirty="0">
                <a:latin typeface="Marianne" panose="02000000000000000000" pitchFamily="2" charset="0"/>
                <a:cs typeface="Lucida Sans Unicode"/>
              </a:rPr>
              <a:t> </a:t>
            </a:r>
            <a:r>
              <a:rPr lang="fr-FR" sz="1867" spc="27" dirty="0">
                <a:latin typeface="Marianne" panose="02000000000000000000" pitchFamily="2" charset="0"/>
                <a:cs typeface="Lucida Sans Unicode"/>
              </a:rPr>
              <a:t>académique</a:t>
            </a:r>
            <a:r>
              <a:rPr lang="fr-FR" sz="1867" spc="20" dirty="0">
                <a:latin typeface="Marianne" panose="02000000000000000000" pitchFamily="2" charset="0"/>
                <a:cs typeface="Lucida Sans Unicode"/>
              </a:rPr>
              <a:t>,</a:t>
            </a:r>
            <a:r>
              <a:rPr lang="fr-FR" sz="1867" spc="-113" dirty="0">
                <a:latin typeface="Marianne" panose="02000000000000000000" pitchFamily="2" charset="0"/>
                <a:cs typeface="Lucida Sans Unicode"/>
              </a:rPr>
              <a:t> </a:t>
            </a:r>
            <a:r>
              <a:rPr lang="fr-FR" sz="1867" spc="-67" dirty="0">
                <a:latin typeface="Marianne" panose="02000000000000000000" pitchFamily="2" charset="0"/>
                <a:cs typeface="Lucida Sans Unicode"/>
              </a:rPr>
              <a:t>vos</a:t>
            </a:r>
            <a:r>
              <a:rPr lang="fr-FR" sz="1867" spc="-87" dirty="0">
                <a:latin typeface="Marianne" panose="02000000000000000000" pitchFamily="2" charset="0"/>
                <a:cs typeface="Lucida Sans Unicode"/>
              </a:rPr>
              <a:t> </a:t>
            </a:r>
            <a:r>
              <a:rPr lang="fr-FR" sz="1867" spc="13" dirty="0">
                <a:latin typeface="Marianne" panose="02000000000000000000" pitchFamily="2" charset="0"/>
                <a:cs typeface="Lucida Sans Unicode"/>
              </a:rPr>
              <a:t>candidatures </a:t>
            </a:r>
            <a:r>
              <a:rPr lang="fr-FR" sz="1867" spc="27" dirty="0">
                <a:latin typeface="Marianne" panose="02000000000000000000" pitchFamily="2" charset="0"/>
                <a:cs typeface="Lucida Sans Unicode"/>
              </a:rPr>
              <a:t>doivent</a:t>
            </a:r>
            <a:endParaRPr lang="fr-FR" sz="1867" dirty="0">
              <a:latin typeface="Marianne" panose="02000000000000000000" pitchFamily="2" charset="0"/>
              <a:cs typeface="Lucida Sans Unicode"/>
            </a:endParaRPr>
          </a:p>
          <a:p>
            <a:pPr marL="1028674" lvl="1" indent="-437716">
              <a:spcBef>
                <a:spcPts val="793"/>
              </a:spcBef>
              <a:buFont typeface="+mj-lt"/>
              <a:buAutoNum type="arabicPeriod"/>
              <a:tabLst>
                <a:tab pos="1028674" algn="l"/>
                <a:tab pos="1029521" algn="l"/>
              </a:tabLst>
            </a:pPr>
            <a:r>
              <a:rPr lang="fr-FR" sz="1600" spc="27" dirty="0">
                <a:latin typeface="Marianne" panose="02000000000000000000" pitchFamily="2" charset="0"/>
                <a:cs typeface="Lucida Sans Unicode"/>
              </a:rPr>
              <a:t>être</a:t>
            </a:r>
            <a:r>
              <a:rPr lang="fr-FR" sz="1600" spc="-80" dirty="0">
                <a:latin typeface="Marianne" panose="02000000000000000000" pitchFamily="2" charset="0"/>
                <a:cs typeface="Lucida Sans Unicode"/>
              </a:rPr>
              <a:t> </a:t>
            </a:r>
            <a:r>
              <a:rPr lang="fr-FR" sz="1600" spc="-7" dirty="0">
                <a:latin typeface="Marianne" panose="02000000000000000000" pitchFamily="2" charset="0"/>
                <a:cs typeface="Lucida Sans Unicode"/>
              </a:rPr>
              <a:t>au</a:t>
            </a:r>
            <a:r>
              <a:rPr lang="fr-FR" sz="1600" spc="-73" dirty="0">
                <a:latin typeface="Marianne" panose="02000000000000000000" pitchFamily="2" charset="0"/>
                <a:cs typeface="Lucida Sans Unicode"/>
              </a:rPr>
              <a:t> </a:t>
            </a:r>
            <a:r>
              <a:rPr lang="fr-FR" sz="1600" spc="13" dirty="0">
                <a:latin typeface="Marianne" panose="02000000000000000000" pitchFamily="2" charset="0"/>
                <a:cs typeface="Lucida Sans Unicode"/>
              </a:rPr>
              <a:t>m</a:t>
            </a:r>
            <a:r>
              <a:rPr lang="fr-FR" sz="1600" dirty="0">
                <a:latin typeface="Marianne" panose="02000000000000000000" pitchFamily="2" charset="0"/>
                <a:cs typeface="Lucida Sans Unicode"/>
              </a:rPr>
              <a:t>oi</a:t>
            </a:r>
            <a:r>
              <a:rPr lang="fr-FR" sz="1600" spc="-53" dirty="0">
                <a:latin typeface="Marianne" panose="02000000000000000000" pitchFamily="2" charset="0"/>
                <a:cs typeface="Lucida Sans Unicode"/>
              </a:rPr>
              <a:t>ns</a:t>
            </a:r>
            <a:r>
              <a:rPr lang="fr-FR" sz="1600" spc="-87" dirty="0">
                <a:latin typeface="Marianne" panose="02000000000000000000" pitchFamily="2" charset="0"/>
                <a:cs typeface="Lucida Sans Unicode"/>
              </a:rPr>
              <a:t> </a:t>
            </a:r>
            <a:r>
              <a:rPr lang="fr-FR" sz="1600" spc="-7" dirty="0">
                <a:latin typeface="Marianne" panose="02000000000000000000" pitchFamily="2" charset="0"/>
                <a:cs typeface="Lucida Sans Unicode"/>
              </a:rPr>
              <a:t>au</a:t>
            </a:r>
            <a:r>
              <a:rPr lang="fr-FR" sz="1600" spc="-87" dirty="0">
                <a:latin typeface="Marianne" panose="02000000000000000000" pitchFamily="2" charset="0"/>
                <a:cs typeface="Lucida Sans Unicode"/>
              </a:rPr>
              <a:t> </a:t>
            </a:r>
            <a:r>
              <a:rPr lang="fr-FR" sz="1600" spc="20" dirty="0">
                <a:latin typeface="Marianne" panose="02000000000000000000" pitchFamily="2" charset="0"/>
                <a:cs typeface="Lucida Sans Unicode"/>
              </a:rPr>
              <a:t>nombre</a:t>
            </a:r>
            <a:r>
              <a:rPr lang="fr-FR" sz="1600" spc="-80" dirty="0">
                <a:latin typeface="Marianne" panose="02000000000000000000" pitchFamily="2" charset="0"/>
                <a:cs typeface="Lucida Sans Unicode"/>
              </a:rPr>
              <a:t> </a:t>
            </a:r>
            <a:r>
              <a:rPr lang="fr-FR" sz="1600" spc="40" dirty="0">
                <a:latin typeface="Marianne" panose="02000000000000000000" pitchFamily="2" charset="0"/>
                <a:cs typeface="Lucida Sans Unicode"/>
              </a:rPr>
              <a:t>de</a:t>
            </a:r>
            <a:r>
              <a:rPr lang="fr-FR" sz="1600" spc="-80" dirty="0">
                <a:latin typeface="Marianne" panose="02000000000000000000" pitchFamily="2" charset="0"/>
                <a:cs typeface="Lucida Sans Unicode"/>
              </a:rPr>
              <a:t> </a:t>
            </a:r>
            <a:r>
              <a:rPr lang="fr-FR" sz="1600" spc="20" dirty="0">
                <a:latin typeface="Marianne" panose="02000000000000000000" pitchFamily="2" charset="0"/>
                <a:cs typeface="Lucida Sans Unicode"/>
              </a:rPr>
              <a:t>cinq</a:t>
            </a:r>
            <a:r>
              <a:rPr lang="fr-FR" sz="1600" spc="-93" dirty="0">
                <a:latin typeface="Marianne" panose="02000000000000000000" pitchFamily="2" charset="0"/>
                <a:cs typeface="Lucida Sans Unicode"/>
              </a:rPr>
              <a:t> </a:t>
            </a:r>
            <a:r>
              <a:rPr lang="fr-FR" sz="1600" spc="-80" dirty="0">
                <a:latin typeface="Marianne" panose="02000000000000000000" pitchFamily="2" charset="0"/>
                <a:cs typeface="Lucida Sans Unicode"/>
              </a:rPr>
              <a:t>;</a:t>
            </a:r>
            <a:endParaRPr lang="fr-FR" sz="1600" dirty="0">
              <a:latin typeface="Marianne" panose="02000000000000000000" pitchFamily="2" charset="0"/>
              <a:cs typeface="Lucida Sans Unicode"/>
            </a:endParaRPr>
          </a:p>
          <a:p>
            <a:pPr marL="1028674" lvl="1" indent="-437716">
              <a:spcBef>
                <a:spcPts val="272"/>
              </a:spcBef>
              <a:buFont typeface="+mj-lt"/>
              <a:buAutoNum type="arabicPeriod"/>
              <a:tabLst>
                <a:tab pos="1028674" algn="l"/>
                <a:tab pos="1029521" algn="l"/>
              </a:tabLst>
            </a:pPr>
            <a:r>
              <a:rPr lang="fr-FR" sz="1600" spc="20" dirty="0">
                <a:latin typeface="Marianne" panose="02000000000000000000" pitchFamily="2" charset="0"/>
                <a:cs typeface="Lucida Sans Unicode"/>
              </a:rPr>
              <a:t>concerner</a:t>
            </a:r>
            <a:r>
              <a:rPr lang="fr-FR" sz="1600" spc="-53" dirty="0">
                <a:latin typeface="Marianne" panose="02000000000000000000" pitchFamily="2" charset="0"/>
                <a:cs typeface="Lucida Sans Unicode"/>
              </a:rPr>
              <a:t> </a:t>
            </a:r>
            <a:r>
              <a:rPr lang="fr-FR" sz="1600" spc="-7" dirty="0">
                <a:latin typeface="Marianne" panose="02000000000000000000" pitchFamily="2" charset="0"/>
                <a:cs typeface="Lucida Sans Unicode"/>
              </a:rPr>
              <a:t>au</a:t>
            </a:r>
            <a:r>
              <a:rPr lang="fr-FR" sz="1600" spc="-87" dirty="0">
                <a:latin typeface="Marianne" panose="02000000000000000000" pitchFamily="2" charset="0"/>
                <a:cs typeface="Lucida Sans Unicode"/>
              </a:rPr>
              <a:t> </a:t>
            </a:r>
            <a:r>
              <a:rPr lang="fr-FR" sz="1600" spc="-20" dirty="0">
                <a:latin typeface="Marianne" panose="02000000000000000000" pitchFamily="2" charset="0"/>
                <a:cs typeface="Lucida Sans Unicode"/>
              </a:rPr>
              <a:t>moins</a:t>
            </a:r>
            <a:r>
              <a:rPr lang="fr-FR" sz="1600" spc="-87" dirty="0">
                <a:latin typeface="Marianne" panose="02000000000000000000" pitchFamily="2" charset="0"/>
                <a:cs typeface="Lucida Sans Unicode"/>
              </a:rPr>
              <a:t> </a:t>
            </a:r>
            <a:r>
              <a:rPr lang="fr-FR" sz="1600" spc="-27" dirty="0">
                <a:latin typeface="Marianne" panose="02000000000000000000" pitchFamily="2" charset="0"/>
                <a:cs typeface="Lucida Sans Unicode"/>
              </a:rPr>
              <a:t>deux</a:t>
            </a:r>
            <a:r>
              <a:rPr lang="fr-FR" sz="1600" spc="-53" dirty="0">
                <a:latin typeface="Marianne" panose="02000000000000000000" pitchFamily="2" charset="0"/>
                <a:cs typeface="Lucida Sans Unicode"/>
              </a:rPr>
              <a:t> </a:t>
            </a:r>
            <a:r>
              <a:rPr lang="fr-FR" sz="1600" dirty="0">
                <a:latin typeface="Marianne" panose="02000000000000000000" pitchFamily="2" charset="0"/>
                <a:cs typeface="Lucida Sans Unicode"/>
              </a:rPr>
              <a:t>mentions</a:t>
            </a:r>
            <a:r>
              <a:rPr lang="fr-FR" sz="1600" spc="-87" dirty="0">
                <a:latin typeface="Marianne" panose="02000000000000000000" pitchFamily="2" charset="0"/>
                <a:cs typeface="Lucida Sans Unicode"/>
              </a:rPr>
              <a:t> </a:t>
            </a:r>
            <a:r>
              <a:rPr lang="fr-FR" sz="1600" spc="40" dirty="0">
                <a:latin typeface="Marianne" panose="02000000000000000000" pitchFamily="2" charset="0"/>
                <a:cs typeface="Lucida Sans Unicode"/>
              </a:rPr>
              <a:t>de</a:t>
            </a:r>
            <a:r>
              <a:rPr lang="fr-FR" sz="1600" spc="-73" dirty="0">
                <a:latin typeface="Marianne" panose="02000000000000000000" pitchFamily="2" charset="0"/>
                <a:cs typeface="Lucida Sans Unicode"/>
              </a:rPr>
              <a:t> </a:t>
            </a:r>
            <a:r>
              <a:rPr lang="fr-FR" sz="1600" dirty="0">
                <a:latin typeface="Marianne" panose="02000000000000000000" pitchFamily="2" charset="0"/>
                <a:cs typeface="Lucida Sans Unicode"/>
              </a:rPr>
              <a:t>master</a:t>
            </a:r>
            <a:r>
              <a:rPr lang="fr-FR" sz="1600" spc="-60" dirty="0">
                <a:latin typeface="Marianne" panose="02000000000000000000" pitchFamily="2" charset="0"/>
                <a:cs typeface="Lucida Sans Unicode"/>
              </a:rPr>
              <a:t> </a:t>
            </a:r>
            <a:r>
              <a:rPr lang="fr-FR" sz="1600" dirty="0">
                <a:latin typeface="Marianne" panose="02000000000000000000" pitchFamily="2" charset="0"/>
                <a:cs typeface="Lucida Sans Unicode"/>
              </a:rPr>
              <a:t>différentes</a:t>
            </a:r>
            <a:r>
              <a:rPr lang="fr-FR" sz="1600" spc="-93" dirty="0">
                <a:latin typeface="Marianne" panose="02000000000000000000" pitchFamily="2" charset="0"/>
                <a:cs typeface="Lucida Sans Unicode"/>
              </a:rPr>
              <a:t> </a:t>
            </a:r>
            <a:r>
              <a:rPr lang="fr-FR" sz="1600" spc="-80" dirty="0">
                <a:latin typeface="Marianne" panose="02000000000000000000" pitchFamily="2" charset="0"/>
                <a:cs typeface="Lucida Sans Unicode"/>
              </a:rPr>
              <a:t>;</a:t>
            </a:r>
            <a:endParaRPr lang="fr-FR" sz="1600" dirty="0">
              <a:latin typeface="Marianne" panose="02000000000000000000" pitchFamily="2" charset="0"/>
              <a:cs typeface="Lucida Sans Unicode"/>
            </a:endParaRPr>
          </a:p>
          <a:p>
            <a:pPr marL="1028674" lvl="1" indent="-437716">
              <a:spcBef>
                <a:spcPts val="267"/>
              </a:spcBef>
              <a:buFont typeface="+mj-lt"/>
              <a:buAutoNum type="arabicPeriod"/>
              <a:tabLst>
                <a:tab pos="1028674" algn="l"/>
                <a:tab pos="1029521" algn="l"/>
              </a:tabLst>
            </a:pPr>
            <a:r>
              <a:rPr lang="fr-FR" sz="1600" dirty="0">
                <a:latin typeface="Marianne" panose="02000000000000000000" pitchFamily="2" charset="0"/>
                <a:cs typeface="Lucida Sans Unicode"/>
              </a:rPr>
              <a:t>avoir</a:t>
            </a:r>
            <a:r>
              <a:rPr lang="fr-FR" sz="1600" spc="-100" dirty="0">
                <a:latin typeface="Marianne" panose="02000000000000000000" pitchFamily="2" charset="0"/>
                <a:cs typeface="Lucida Sans Unicode"/>
              </a:rPr>
              <a:t> </a:t>
            </a:r>
            <a:r>
              <a:rPr lang="fr-FR" sz="1600" spc="47" dirty="0">
                <a:latin typeface="Marianne" panose="02000000000000000000" pitchFamily="2" charset="0"/>
                <a:cs typeface="Lucida Sans Unicode"/>
              </a:rPr>
              <a:t>été</a:t>
            </a:r>
            <a:r>
              <a:rPr lang="fr-FR" sz="1600" spc="-67" dirty="0">
                <a:latin typeface="Marianne" panose="02000000000000000000" pitchFamily="2" charset="0"/>
                <a:cs typeface="Lucida Sans Unicode"/>
              </a:rPr>
              <a:t> </a:t>
            </a:r>
            <a:r>
              <a:rPr lang="fr-FR" sz="1600" spc="-20" dirty="0">
                <a:latin typeface="Marianne" panose="02000000000000000000" pitchFamily="2" charset="0"/>
                <a:cs typeface="Lucida Sans Unicode"/>
              </a:rPr>
              <a:t>adressées</a:t>
            </a:r>
            <a:r>
              <a:rPr lang="fr-FR" sz="1600" spc="-33" dirty="0">
                <a:latin typeface="Marianne" panose="02000000000000000000" pitchFamily="2" charset="0"/>
                <a:cs typeface="Lucida Sans Unicode"/>
              </a:rPr>
              <a:t> </a:t>
            </a:r>
            <a:r>
              <a:rPr lang="fr-FR" sz="1600" spc="13" dirty="0">
                <a:latin typeface="Marianne" panose="02000000000000000000" pitchFamily="2" charset="0"/>
                <a:cs typeface="Lucida Sans Unicode"/>
              </a:rPr>
              <a:t>à</a:t>
            </a:r>
            <a:r>
              <a:rPr lang="fr-FR" sz="1600" spc="-80" dirty="0">
                <a:latin typeface="Marianne" panose="02000000000000000000" pitchFamily="2" charset="0"/>
                <a:cs typeface="Lucida Sans Unicode"/>
              </a:rPr>
              <a:t> </a:t>
            </a:r>
            <a:r>
              <a:rPr lang="fr-FR" sz="1600" spc="-13" dirty="0">
                <a:latin typeface="Marianne" panose="02000000000000000000" pitchFamily="2" charset="0"/>
                <a:cs typeface="Lucida Sans Unicode"/>
              </a:rPr>
              <a:t>au</a:t>
            </a:r>
            <a:r>
              <a:rPr lang="fr-FR" sz="1600" spc="-60" dirty="0">
                <a:latin typeface="Marianne" panose="02000000000000000000" pitchFamily="2" charset="0"/>
                <a:cs typeface="Lucida Sans Unicode"/>
              </a:rPr>
              <a:t> </a:t>
            </a:r>
            <a:r>
              <a:rPr lang="fr-FR" sz="1600" spc="-20" dirty="0">
                <a:latin typeface="Marianne" panose="02000000000000000000" pitchFamily="2" charset="0"/>
                <a:cs typeface="Lucida Sans Unicode"/>
              </a:rPr>
              <a:t>moins</a:t>
            </a:r>
            <a:r>
              <a:rPr lang="fr-FR" sz="1600" spc="-100" dirty="0">
                <a:latin typeface="Marianne" panose="02000000000000000000" pitchFamily="2" charset="0"/>
                <a:cs typeface="Lucida Sans Unicode"/>
              </a:rPr>
              <a:t> </a:t>
            </a:r>
            <a:r>
              <a:rPr lang="fr-FR" sz="1600" spc="-27" dirty="0">
                <a:latin typeface="Marianne" panose="02000000000000000000" pitchFamily="2" charset="0"/>
                <a:cs typeface="Lucida Sans Unicode"/>
              </a:rPr>
              <a:t>deux</a:t>
            </a:r>
            <a:r>
              <a:rPr lang="fr-FR" sz="1600" spc="-53" dirty="0">
                <a:latin typeface="Marianne" panose="02000000000000000000" pitchFamily="2" charset="0"/>
                <a:cs typeface="Lucida Sans Unicode"/>
              </a:rPr>
              <a:t> </a:t>
            </a:r>
            <a:r>
              <a:rPr lang="fr-FR" sz="1600" spc="-7" dirty="0">
                <a:latin typeface="Marianne" panose="02000000000000000000" pitchFamily="2" charset="0"/>
                <a:cs typeface="Lucida Sans Unicode"/>
              </a:rPr>
              <a:t>établissements</a:t>
            </a:r>
            <a:r>
              <a:rPr lang="fr-FR" sz="1600" spc="-67" dirty="0">
                <a:latin typeface="Marianne" panose="02000000000000000000" pitchFamily="2" charset="0"/>
                <a:cs typeface="Lucida Sans Unicode"/>
              </a:rPr>
              <a:t> </a:t>
            </a:r>
            <a:r>
              <a:rPr lang="fr-FR" sz="1600" spc="7" dirty="0">
                <a:latin typeface="Marianne" panose="02000000000000000000" pitchFamily="2" charset="0"/>
                <a:cs typeface="Lucida Sans Unicode"/>
              </a:rPr>
              <a:t>d'enseignement</a:t>
            </a:r>
            <a:r>
              <a:rPr lang="fr-FR" sz="1600" spc="-67" dirty="0">
                <a:latin typeface="Marianne" panose="02000000000000000000" pitchFamily="2" charset="0"/>
                <a:cs typeface="Lucida Sans Unicode"/>
              </a:rPr>
              <a:t> </a:t>
            </a:r>
            <a:r>
              <a:rPr lang="fr-FR" sz="1600" spc="-20" dirty="0">
                <a:latin typeface="Marianne" panose="02000000000000000000" pitchFamily="2" charset="0"/>
                <a:cs typeface="Lucida Sans Unicode"/>
              </a:rPr>
              <a:t>supérieur</a:t>
            </a:r>
            <a:r>
              <a:rPr lang="fr-FR" sz="1600" spc="-73" dirty="0">
                <a:latin typeface="Marianne" panose="02000000000000000000" pitchFamily="2" charset="0"/>
                <a:cs typeface="Lucida Sans Unicode"/>
              </a:rPr>
              <a:t> </a:t>
            </a:r>
            <a:r>
              <a:rPr lang="fr-FR" sz="1600" dirty="0">
                <a:latin typeface="Marianne" panose="02000000000000000000" pitchFamily="2" charset="0"/>
                <a:cs typeface="Lucida Sans Unicode"/>
              </a:rPr>
              <a:t>différents.</a:t>
            </a:r>
          </a:p>
          <a:p>
            <a:pPr lvl="1">
              <a:spcBef>
                <a:spcPts val="60"/>
              </a:spcBef>
              <a:buFont typeface="Wingdings"/>
              <a:buChar char=""/>
            </a:pPr>
            <a:endParaRPr lang="fr-FR" sz="1467" dirty="0">
              <a:latin typeface="Marianne" panose="02000000000000000000" pitchFamily="2" charset="0"/>
              <a:cs typeface="Lucida Sans Unicode"/>
            </a:endParaRPr>
          </a:p>
          <a:p>
            <a:pPr marL="398770" marR="6773" indent="-382684">
              <a:buFont typeface="Wingdings"/>
              <a:buChar char=""/>
              <a:tabLst>
                <a:tab pos="398770" algn="l"/>
                <a:tab pos="399617" algn="l"/>
              </a:tabLst>
            </a:pPr>
            <a:r>
              <a:rPr lang="fr-FR" sz="1867" spc="20" dirty="0">
                <a:latin typeface="Marianne" panose="02000000000000000000" pitchFamily="2" charset="0"/>
                <a:cs typeface="Lucida Sans Unicode"/>
              </a:rPr>
              <a:t>S'il</a:t>
            </a:r>
            <a:r>
              <a:rPr lang="fr-FR" sz="1867" spc="-93" dirty="0">
                <a:latin typeface="Marianne" panose="02000000000000000000" pitchFamily="2" charset="0"/>
                <a:cs typeface="Lucida Sans Unicode"/>
              </a:rPr>
              <a:t> </a:t>
            </a:r>
            <a:r>
              <a:rPr lang="fr-FR" sz="1867" spc="-7" dirty="0">
                <a:latin typeface="Marianne" panose="02000000000000000000" pitchFamily="2" charset="0"/>
                <a:cs typeface="Lucida Sans Unicode"/>
              </a:rPr>
              <a:t>n'existe</a:t>
            </a:r>
            <a:r>
              <a:rPr lang="fr-FR" sz="1867" spc="-120" dirty="0">
                <a:latin typeface="Marianne" panose="02000000000000000000" pitchFamily="2" charset="0"/>
                <a:cs typeface="Lucida Sans Unicode"/>
              </a:rPr>
              <a:t> </a:t>
            </a:r>
            <a:r>
              <a:rPr lang="fr-FR" sz="1867" spc="20" dirty="0">
                <a:latin typeface="Marianne" panose="02000000000000000000" pitchFamily="2" charset="0"/>
                <a:cs typeface="Lucida Sans Unicode"/>
              </a:rPr>
              <a:t>qu'une</a:t>
            </a:r>
            <a:r>
              <a:rPr lang="fr-FR" sz="1867" spc="-107" dirty="0">
                <a:latin typeface="Marianne" panose="02000000000000000000" pitchFamily="2" charset="0"/>
                <a:cs typeface="Lucida Sans Unicode"/>
              </a:rPr>
              <a:t> </a:t>
            </a:r>
            <a:r>
              <a:rPr lang="fr-FR" sz="1867" spc="-20" dirty="0">
                <a:latin typeface="Marianne" panose="02000000000000000000" pitchFamily="2" charset="0"/>
                <a:cs typeface="Lucida Sans Unicode"/>
              </a:rPr>
              <a:t>seule</a:t>
            </a:r>
            <a:r>
              <a:rPr lang="fr-FR" sz="1867" spc="-87" dirty="0">
                <a:latin typeface="Marianne" panose="02000000000000000000" pitchFamily="2" charset="0"/>
                <a:cs typeface="Lucida Sans Unicode"/>
              </a:rPr>
              <a:t> </a:t>
            </a:r>
            <a:r>
              <a:rPr lang="fr-FR" sz="1867" spc="-7" dirty="0">
                <a:latin typeface="Marianne" panose="02000000000000000000" pitchFamily="2" charset="0"/>
                <a:cs typeface="Lucida Sans Unicode"/>
              </a:rPr>
              <a:t>université</a:t>
            </a:r>
            <a:r>
              <a:rPr lang="fr-FR" sz="1867" spc="-93" dirty="0">
                <a:latin typeface="Marianne" panose="02000000000000000000" pitchFamily="2" charset="0"/>
                <a:cs typeface="Lucida Sans Unicode"/>
              </a:rPr>
              <a:t> </a:t>
            </a:r>
            <a:r>
              <a:rPr lang="fr-FR" sz="1867" spc="-13" dirty="0">
                <a:latin typeface="Marianne" panose="02000000000000000000" pitchFamily="2" charset="0"/>
                <a:cs typeface="Lucida Sans Unicode"/>
              </a:rPr>
              <a:t>dans</a:t>
            </a:r>
            <a:r>
              <a:rPr lang="fr-FR" sz="1867" spc="-80" dirty="0">
                <a:latin typeface="Marianne" panose="02000000000000000000" pitchFamily="2" charset="0"/>
                <a:cs typeface="Lucida Sans Unicode"/>
              </a:rPr>
              <a:t> </a:t>
            </a:r>
            <a:r>
              <a:rPr lang="fr-FR" sz="1867" spc="-13" dirty="0">
                <a:latin typeface="Marianne" panose="02000000000000000000" pitchFamily="2" charset="0"/>
                <a:cs typeface="Lucida Sans Unicode"/>
              </a:rPr>
              <a:t>votre </a:t>
            </a:r>
            <a:r>
              <a:rPr lang="fr-FR" sz="1867" spc="-20" dirty="0">
                <a:latin typeface="Marianne" panose="02000000000000000000" pitchFamily="2" charset="0"/>
                <a:cs typeface="Lucida Sans Unicode"/>
              </a:rPr>
              <a:t>région</a:t>
            </a:r>
            <a:r>
              <a:rPr lang="fr-FR" sz="1867" spc="-87" dirty="0">
                <a:latin typeface="Marianne" panose="02000000000000000000" pitchFamily="2" charset="0"/>
                <a:cs typeface="Lucida Sans Unicode"/>
              </a:rPr>
              <a:t> </a:t>
            </a:r>
            <a:r>
              <a:rPr lang="fr-FR" sz="1867" spc="27" dirty="0">
                <a:latin typeface="Marianne" panose="02000000000000000000" pitchFamily="2" charset="0"/>
                <a:cs typeface="Lucida Sans Unicode"/>
              </a:rPr>
              <a:t>académique</a:t>
            </a:r>
            <a:r>
              <a:rPr lang="fr-FR" sz="1867" spc="-113" dirty="0">
                <a:latin typeface="Marianne" panose="02000000000000000000" pitchFamily="2" charset="0"/>
                <a:cs typeface="Lucida Sans Unicode"/>
              </a:rPr>
              <a:t> </a:t>
            </a:r>
            <a:r>
              <a:rPr lang="fr-FR" sz="1867" spc="-7" dirty="0">
                <a:latin typeface="Marianne" panose="02000000000000000000" pitchFamily="2" charset="0"/>
                <a:cs typeface="Lucida Sans Unicode"/>
              </a:rPr>
              <a:t>, </a:t>
            </a:r>
            <a:r>
              <a:rPr lang="fr-FR" sz="1867" spc="-20" dirty="0">
                <a:latin typeface="Marianne" panose="02000000000000000000" pitchFamily="2" charset="0"/>
                <a:cs typeface="Lucida Sans Unicode"/>
              </a:rPr>
              <a:t>deux </a:t>
            </a:r>
            <a:r>
              <a:rPr lang="fr-FR" sz="1867" spc="13" dirty="0">
                <a:latin typeface="Marianne" panose="02000000000000000000" pitchFamily="2" charset="0"/>
                <a:cs typeface="Lucida Sans Unicode"/>
              </a:rPr>
              <a:t>candidatures </a:t>
            </a:r>
            <a:r>
              <a:rPr lang="fr-FR" sz="1867" spc="20" dirty="0">
                <a:latin typeface="Marianne" panose="02000000000000000000" pitchFamily="2" charset="0"/>
                <a:cs typeface="Lucida Sans Unicode"/>
              </a:rPr>
              <a:t>en </a:t>
            </a:r>
            <a:r>
              <a:rPr lang="fr-FR" sz="1867" spc="13" dirty="0">
                <a:latin typeface="Marianne" panose="02000000000000000000" pitchFamily="2" charset="0"/>
                <a:cs typeface="Lucida Sans Unicode"/>
              </a:rPr>
              <a:t>première </a:t>
            </a:r>
            <a:r>
              <a:rPr lang="fr-FR" sz="1867" spc="20" dirty="0">
                <a:latin typeface="Marianne" panose="02000000000000000000" pitchFamily="2" charset="0"/>
                <a:cs typeface="Lucida Sans Unicode"/>
              </a:rPr>
              <a:t>année </a:t>
            </a:r>
            <a:r>
              <a:rPr lang="fr-FR" sz="1867" spc="47" dirty="0">
                <a:latin typeface="Marianne" panose="02000000000000000000" pitchFamily="2" charset="0"/>
                <a:cs typeface="Lucida Sans Unicode"/>
              </a:rPr>
              <a:t>de </a:t>
            </a:r>
            <a:r>
              <a:rPr lang="fr-FR" sz="1867" spc="7" dirty="0">
                <a:latin typeface="Marianne" panose="02000000000000000000" pitchFamily="2" charset="0"/>
                <a:cs typeface="Lucida Sans Unicode"/>
              </a:rPr>
              <a:t>master </a:t>
            </a:r>
            <a:r>
              <a:rPr lang="fr-FR" sz="1867" spc="27" dirty="0">
                <a:latin typeface="Marianne" panose="02000000000000000000" pitchFamily="2" charset="0"/>
                <a:cs typeface="Lucida Sans Unicode"/>
              </a:rPr>
              <a:t>doivent </a:t>
            </a:r>
            <a:r>
              <a:rPr lang="fr-FR" sz="1867" spc="7" dirty="0">
                <a:latin typeface="Marianne" panose="02000000000000000000" pitchFamily="2" charset="0"/>
                <a:cs typeface="Lucida Sans Unicode"/>
              </a:rPr>
              <a:t>avoir </a:t>
            </a:r>
            <a:r>
              <a:rPr lang="fr-FR" sz="1867" spc="60" dirty="0">
                <a:latin typeface="Marianne" panose="02000000000000000000" pitchFamily="2" charset="0"/>
                <a:cs typeface="Lucida Sans Unicode"/>
              </a:rPr>
              <a:t>été </a:t>
            </a:r>
            <a:r>
              <a:rPr lang="fr-FR" sz="1867" spc="13" dirty="0">
                <a:latin typeface="Marianne" panose="02000000000000000000" pitchFamily="2" charset="0"/>
                <a:cs typeface="Lucida Sans Unicode"/>
              </a:rPr>
              <a:t>effectuées.</a:t>
            </a:r>
            <a:endParaRPr lang="fr-FR" sz="1867" dirty="0">
              <a:latin typeface="Marianne" panose="02000000000000000000" pitchFamily="2" charset="0"/>
              <a:cs typeface="Lucida Sans Unicode"/>
            </a:endParaRPr>
          </a:p>
        </p:txBody>
      </p:sp>
      <p:pic>
        <p:nvPicPr>
          <p:cNvPr id="8" name="object 4"/>
          <p:cNvPicPr/>
          <p:nvPr/>
        </p:nvPicPr>
        <p:blipFill>
          <a:blip r:embed="rId3" cstate="print"/>
          <a:stretch>
            <a:fillRect/>
          </a:stretch>
        </p:blipFill>
        <p:spPr>
          <a:xfrm>
            <a:off x="10939890" y="219653"/>
            <a:ext cx="1080345" cy="483223"/>
          </a:xfrm>
          <a:prstGeom prst="rect">
            <a:avLst/>
          </a:prstGeom>
        </p:spPr>
      </p:pic>
      <p:sp>
        <p:nvSpPr>
          <p:cNvPr id="2" name="Ellipse 1"/>
          <p:cNvSpPr/>
          <p:nvPr/>
        </p:nvSpPr>
        <p:spPr>
          <a:xfrm>
            <a:off x="8421936" y="5422056"/>
            <a:ext cx="2376693" cy="914400"/>
          </a:xfrm>
          <a:prstGeom prst="ellipse">
            <a:avLst/>
          </a:prstGeom>
          <a:noFill/>
          <a:ln>
            <a:solidFill>
              <a:srgbClr val="417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spc="-7" dirty="0">
                <a:solidFill>
                  <a:schemeClr val="tx1"/>
                </a:solidFill>
                <a:latin typeface="Marianne" panose="02000000000000000000" pitchFamily="2" charset="0"/>
                <a:cs typeface="Lucida Sans Unicode"/>
              </a:rPr>
              <a:t>Corse, </a:t>
            </a:r>
            <a:r>
              <a:rPr lang="fr-FR" sz="800" spc="20" dirty="0">
                <a:solidFill>
                  <a:schemeClr val="tx1"/>
                </a:solidFill>
                <a:latin typeface="Marianne" panose="02000000000000000000" pitchFamily="2" charset="0"/>
                <a:cs typeface="Lucida Sans Unicode"/>
              </a:rPr>
              <a:t>Guadeloupe, Guyane, </a:t>
            </a:r>
            <a:r>
              <a:rPr lang="fr-FR" sz="800" spc="-7" dirty="0">
                <a:solidFill>
                  <a:schemeClr val="tx1"/>
                </a:solidFill>
                <a:latin typeface="Marianne" panose="02000000000000000000" pitchFamily="2" charset="0"/>
                <a:cs typeface="Lucida Sans Unicode"/>
              </a:rPr>
              <a:t>La Réunion,  </a:t>
            </a:r>
            <a:r>
              <a:rPr lang="fr-FR" sz="800" dirty="0">
                <a:solidFill>
                  <a:schemeClr val="tx1"/>
                </a:solidFill>
                <a:latin typeface="Marianne" panose="02000000000000000000" pitchFamily="2" charset="0"/>
                <a:cs typeface="Lucida Sans Unicode"/>
              </a:rPr>
              <a:t>Martinique, Nouvelle-Calédonie </a:t>
            </a:r>
            <a:r>
              <a:rPr lang="fr-FR" sz="800" spc="67" dirty="0">
                <a:solidFill>
                  <a:schemeClr val="tx1"/>
                </a:solidFill>
                <a:latin typeface="Marianne" panose="02000000000000000000" pitchFamily="2" charset="0"/>
                <a:cs typeface="Lucida Sans Unicode"/>
              </a:rPr>
              <a:t>et </a:t>
            </a:r>
            <a:r>
              <a:rPr lang="fr-FR" sz="800" dirty="0">
                <a:solidFill>
                  <a:schemeClr val="tx1"/>
                </a:solidFill>
                <a:latin typeface="Marianne" panose="02000000000000000000" pitchFamily="2" charset="0"/>
                <a:cs typeface="Lucida Sans Unicode"/>
              </a:rPr>
              <a:t>Polynésie </a:t>
            </a:r>
            <a:r>
              <a:rPr lang="fr-FR" sz="800" spc="-7" dirty="0">
                <a:solidFill>
                  <a:schemeClr val="tx1"/>
                </a:solidFill>
                <a:latin typeface="Marianne" panose="02000000000000000000" pitchFamily="2" charset="0"/>
                <a:cs typeface="Lucida Sans Unicode"/>
              </a:rPr>
              <a:t>française </a:t>
            </a:r>
            <a:endParaRPr lang="fr-FR" sz="800" dirty="0">
              <a:solidFill>
                <a:schemeClr val="tx1"/>
              </a:solidFill>
            </a:endParaRPr>
          </a:p>
        </p:txBody>
      </p:sp>
      <p:sp>
        <p:nvSpPr>
          <p:cNvPr id="9" name="ZoneTexte 8"/>
          <p:cNvSpPr txBox="1"/>
          <p:nvPr/>
        </p:nvSpPr>
        <p:spPr>
          <a:xfrm>
            <a:off x="11176001" y="4343401"/>
            <a:ext cx="184731" cy="461665"/>
          </a:xfrm>
          <a:prstGeom prst="rect">
            <a:avLst/>
          </a:prstGeom>
          <a:noFill/>
        </p:spPr>
        <p:txBody>
          <a:bodyPr wrap="none" rtlCol="0">
            <a:spAutoFit/>
          </a:bodyPr>
          <a:lstStyle/>
          <a:p>
            <a:endParaRPr lang="fr-FR" sz="2400" dirty="0"/>
          </a:p>
        </p:txBody>
      </p:sp>
      <p:sp>
        <p:nvSpPr>
          <p:cNvPr id="10" name="object 2"/>
          <p:cNvSpPr txBox="1">
            <a:spLocks noGrp="1"/>
          </p:cNvSpPr>
          <p:nvPr>
            <p:ph type="title"/>
          </p:nvPr>
        </p:nvSpPr>
        <p:spPr>
          <a:xfrm>
            <a:off x="1503541" y="273239"/>
            <a:ext cx="9184918" cy="418063"/>
          </a:xfrm>
          <a:prstGeom prst="rect">
            <a:avLst/>
          </a:prstGeom>
        </p:spPr>
        <p:txBody>
          <a:bodyPr vert="horz" wrap="square" lIns="0" tIns="17780" rIns="0" bIns="0" rtlCol="0">
            <a:spAutoFit/>
          </a:bodyPr>
          <a:lstStyle/>
          <a:p>
            <a:pPr marL="16933" algn="ctr">
              <a:spcBef>
                <a:spcPts val="140"/>
              </a:spcBef>
            </a:pPr>
            <a:r>
              <a:rPr lang="fr-FR" sz="2600" dirty="0"/>
              <a:t>Quels sont les critères pour pouvoir saisir le recteur </a:t>
            </a:r>
            <a:r>
              <a:rPr lang="fr-FR" sz="2600" b="1" dirty="0"/>
              <a:t>?</a:t>
            </a:r>
            <a:endParaRPr sz="2600" dirty="0">
              <a:cs typeface="Tahoma"/>
            </a:endParaRPr>
          </a:p>
        </p:txBody>
      </p:sp>
      <p:sp>
        <p:nvSpPr>
          <p:cNvPr id="11" name="object 5"/>
          <p:cNvSpPr txBox="1">
            <a:spLocks noGrp="1"/>
          </p:cNvSpPr>
          <p:nvPr>
            <p:ph type="dt" sz="half" idx="6"/>
          </p:nvPr>
        </p:nvSpPr>
        <p:spPr>
          <a:xfrm>
            <a:off x="10907944" y="6487040"/>
            <a:ext cx="1112291" cy="200975"/>
          </a:xfrm>
          <a:prstGeom prst="rect">
            <a:avLst/>
          </a:prstGeom>
        </p:spPr>
        <p:txBody>
          <a:bodyPr vert="horz" wrap="square" lIns="0" tIns="36407" rIns="0" bIns="0" rtlCol="0">
            <a:spAutoFit/>
          </a:bodyPr>
          <a:lstStyle/>
          <a:p>
            <a:pPr marL="16933" defTabSz="1219170">
              <a:spcBef>
                <a:spcPts val="287"/>
              </a:spcBef>
            </a:pPr>
            <a:fld id="{FEE3FB96-5734-418B-B9FE-8DD783AAB372}" type="datetime1">
              <a:rPr lang="fr-FR" spc="60" smtClean="0">
                <a:solidFill>
                  <a:prstClr val="black"/>
                </a:solidFill>
              </a:rPr>
              <a:t>20/01/2026</a:t>
            </a:fld>
            <a:endParaRPr spc="60" dirty="0">
              <a:solidFill>
                <a:prstClr val="black"/>
              </a:solidFill>
            </a:endParaRPr>
          </a:p>
        </p:txBody>
      </p:sp>
    </p:spTree>
    <p:extLst>
      <p:ext uri="{BB962C8B-B14F-4D97-AF65-F5344CB8AC3E}">
        <p14:creationId xmlns:p14="http://schemas.microsoft.com/office/powerpoint/2010/main" val="5595594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5"/>
          </p:nvPr>
        </p:nvSpPr>
        <p:spPr/>
        <p:txBody>
          <a:bodyPr/>
          <a:lstStyle/>
          <a:p>
            <a:pPr marL="16933">
              <a:spcBef>
                <a:spcPts val="287"/>
              </a:spcBef>
            </a:pPr>
            <a:r>
              <a:rPr lang="fr-FR" spc="80"/>
              <a:t>Mon Master</a:t>
            </a:r>
            <a:endParaRPr lang="fr-FR" spc="47" dirty="0"/>
          </a:p>
        </p:txBody>
      </p:sp>
      <p:sp>
        <p:nvSpPr>
          <p:cNvPr id="5" name="Espace réservé du numéro de diapositive 4"/>
          <p:cNvSpPr>
            <a:spLocks noGrp="1"/>
          </p:cNvSpPr>
          <p:nvPr>
            <p:ph type="sldNum" sz="quarter" idx="7"/>
          </p:nvPr>
        </p:nvSpPr>
        <p:spPr/>
        <p:txBody>
          <a:bodyPr/>
          <a:lstStyle/>
          <a:p>
            <a:pPr marL="50799">
              <a:spcBef>
                <a:spcPts val="467"/>
              </a:spcBef>
            </a:pPr>
            <a:fld id="{81D60167-4931-47E6-BA6A-407CBD079E47}" type="slidenum">
              <a:rPr lang="fr-FR" spc="-33"/>
              <a:pPr marL="50799">
                <a:spcBef>
                  <a:spcPts val="467"/>
                </a:spcBef>
              </a:pPr>
              <a:t>49</a:t>
            </a:fld>
            <a:endParaRPr lang="fr-FR" spc="-33" dirty="0"/>
          </a:p>
        </p:txBody>
      </p:sp>
      <p:sp>
        <p:nvSpPr>
          <p:cNvPr id="6" name="ZoneTexte 5"/>
          <p:cNvSpPr txBox="1"/>
          <p:nvPr/>
        </p:nvSpPr>
        <p:spPr>
          <a:xfrm>
            <a:off x="1110501" y="2006601"/>
            <a:ext cx="9970999" cy="1200329"/>
          </a:xfrm>
          <a:prstGeom prst="rect">
            <a:avLst/>
          </a:prstGeom>
          <a:noFill/>
        </p:spPr>
        <p:txBody>
          <a:bodyPr wrap="none" rtlCol="0">
            <a:spAutoFit/>
          </a:bodyPr>
          <a:lstStyle/>
          <a:p>
            <a:r>
              <a:rPr lang="fr-FR" sz="2400" dirty="0"/>
              <a:t>Dès la phase de candidature, vous pouvez vérifier votre éligibilité </a:t>
            </a:r>
          </a:p>
          <a:p>
            <a:r>
              <a:rPr lang="fr-FR" sz="2400" dirty="0"/>
              <a:t>à la procédure de saisine en répondant à un quiz dans </a:t>
            </a:r>
          </a:p>
          <a:p>
            <a:r>
              <a:rPr lang="fr-FR" sz="2400" dirty="0"/>
              <a:t>votre espace candidat : </a:t>
            </a:r>
          </a:p>
        </p:txBody>
      </p:sp>
      <p:pic>
        <p:nvPicPr>
          <p:cNvPr id="8" name="Image 7"/>
          <p:cNvPicPr>
            <a:picLocks noChangeAspect="1"/>
          </p:cNvPicPr>
          <p:nvPr/>
        </p:nvPicPr>
        <p:blipFill rotWithShape="1">
          <a:blip r:embed="rId3" cstate="print">
            <a:extLst>
              <a:ext uri="{28A0092B-C50C-407E-A947-70E740481C1C}">
                <a14:useLocalDpi xmlns:a14="http://schemas.microsoft.com/office/drawing/2010/main" val="0"/>
              </a:ext>
            </a:extLst>
          </a:blip>
          <a:srcRect r="-84" b="40780"/>
          <a:stretch/>
        </p:blipFill>
        <p:spPr>
          <a:xfrm>
            <a:off x="1837263" y="3530600"/>
            <a:ext cx="7922075" cy="2133600"/>
          </a:xfrm>
          <a:prstGeom prst="rect">
            <a:avLst/>
          </a:prstGeom>
          <a:ln>
            <a:solidFill>
              <a:schemeClr val="accent1">
                <a:lumMod val="60000"/>
                <a:lumOff val="40000"/>
              </a:schemeClr>
            </a:solidFill>
          </a:ln>
        </p:spPr>
      </p:pic>
      <p:pic>
        <p:nvPicPr>
          <p:cNvPr id="9" name="object 4"/>
          <p:cNvPicPr/>
          <p:nvPr/>
        </p:nvPicPr>
        <p:blipFill>
          <a:blip r:embed="rId4" cstate="print"/>
          <a:stretch>
            <a:fillRect/>
          </a:stretch>
        </p:blipFill>
        <p:spPr>
          <a:xfrm>
            <a:off x="10939890" y="219653"/>
            <a:ext cx="1080345" cy="483223"/>
          </a:xfrm>
          <a:prstGeom prst="rect">
            <a:avLst/>
          </a:prstGeom>
        </p:spPr>
      </p:pic>
      <p:sp>
        <p:nvSpPr>
          <p:cNvPr id="10" name="object 2"/>
          <p:cNvSpPr txBox="1">
            <a:spLocks noGrp="1"/>
          </p:cNvSpPr>
          <p:nvPr>
            <p:ph type="title"/>
          </p:nvPr>
        </p:nvSpPr>
        <p:spPr>
          <a:xfrm>
            <a:off x="1503541" y="273239"/>
            <a:ext cx="9184918" cy="418063"/>
          </a:xfrm>
          <a:prstGeom prst="rect">
            <a:avLst/>
          </a:prstGeom>
        </p:spPr>
        <p:txBody>
          <a:bodyPr vert="horz" wrap="square" lIns="0" tIns="17780" rIns="0" bIns="0" rtlCol="0">
            <a:spAutoFit/>
          </a:bodyPr>
          <a:lstStyle/>
          <a:p>
            <a:pPr marL="16933" algn="ctr">
              <a:spcBef>
                <a:spcPts val="140"/>
              </a:spcBef>
            </a:pPr>
            <a:r>
              <a:rPr lang="fr-FR" sz="2600" dirty="0"/>
              <a:t>Comment vérifier mon éligibilité à la saisine le recteur </a:t>
            </a:r>
            <a:r>
              <a:rPr lang="fr-FR" sz="2600" b="1" dirty="0"/>
              <a:t>?</a:t>
            </a:r>
            <a:endParaRPr sz="2600" dirty="0">
              <a:cs typeface="Tahoma"/>
            </a:endParaRPr>
          </a:p>
        </p:txBody>
      </p:sp>
      <p:sp>
        <p:nvSpPr>
          <p:cNvPr id="11" name="object 5"/>
          <p:cNvSpPr txBox="1">
            <a:spLocks noGrp="1"/>
          </p:cNvSpPr>
          <p:nvPr>
            <p:ph type="dt" sz="half" idx="6"/>
          </p:nvPr>
        </p:nvSpPr>
        <p:spPr>
          <a:xfrm>
            <a:off x="10907944" y="6487040"/>
            <a:ext cx="1112291" cy="200975"/>
          </a:xfrm>
          <a:prstGeom prst="rect">
            <a:avLst/>
          </a:prstGeom>
        </p:spPr>
        <p:txBody>
          <a:bodyPr vert="horz" wrap="square" lIns="0" tIns="36407" rIns="0" bIns="0" rtlCol="0">
            <a:spAutoFit/>
          </a:bodyPr>
          <a:lstStyle/>
          <a:p>
            <a:pPr marL="16933" defTabSz="1219170">
              <a:spcBef>
                <a:spcPts val="287"/>
              </a:spcBef>
            </a:pPr>
            <a:fld id="{986AE181-C5D8-4202-B35F-EAB20ECC660F}" type="datetime1">
              <a:rPr lang="fr-FR" spc="60" smtClean="0">
                <a:solidFill>
                  <a:prstClr val="black"/>
                </a:solidFill>
              </a:rPr>
              <a:t>20/01/2026</a:t>
            </a:fld>
            <a:endParaRPr spc="60" dirty="0">
              <a:solidFill>
                <a:prstClr val="black"/>
              </a:solidFill>
            </a:endParaRPr>
          </a:p>
        </p:txBody>
      </p:sp>
    </p:spTree>
    <p:extLst>
      <p:ext uri="{BB962C8B-B14F-4D97-AF65-F5344CB8AC3E}">
        <p14:creationId xmlns:p14="http://schemas.microsoft.com/office/powerpoint/2010/main" val="2935343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11910" y="535378"/>
            <a:ext cx="9568179" cy="428387"/>
          </a:xfrm>
          <a:prstGeom prst="rect">
            <a:avLst/>
          </a:prstGeom>
        </p:spPr>
        <p:txBody>
          <a:bodyPr vert="horz" wrap="square" lIns="0" tIns="17780" rIns="0" bIns="0" rtlCol="0">
            <a:spAutoFit/>
          </a:bodyPr>
          <a:lstStyle/>
          <a:p>
            <a:pPr marL="16933" algn="ctr">
              <a:spcBef>
                <a:spcPts val="140"/>
              </a:spcBef>
            </a:pPr>
            <a:r>
              <a:rPr lang="fr-FR" sz="2667" spc="-140" dirty="0"/>
              <a:t>Qui peut candidater sur la plateforme </a:t>
            </a:r>
            <a:r>
              <a:rPr lang="fr-FR" sz="2667" i="1" spc="-140" dirty="0"/>
              <a:t>Mon Master </a:t>
            </a:r>
            <a:r>
              <a:rPr lang="fr-FR" sz="2667" spc="-140" dirty="0"/>
              <a:t>? </a:t>
            </a:r>
            <a:endParaRPr sz="2667" dirty="0">
              <a:cs typeface="Tahoma"/>
            </a:endParaRPr>
          </a:p>
        </p:txBody>
      </p:sp>
      <p:pic>
        <p:nvPicPr>
          <p:cNvPr id="4" name="object 4"/>
          <p:cNvPicPr/>
          <p:nvPr/>
        </p:nvPicPr>
        <p:blipFill>
          <a:blip r:embed="rId3" cstate="print"/>
          <a:stretch>
            <a:fillRect/>
          </a:stretch>
        </p:blipFill>
        <p:spPr>
          <a:xfrm>
            <a:off x="10939890" y="219653"/>
            <a:ext cx="1080345" cy="483223"/>
          </a:xfrm>
          <a:prstGeom prst="rect">
            <a:avLst/>
          </a:prstGeom>
        </p:spPr>
      </p:pic>
      <p:sp>
        <p:nvSpPr>
          <p:cNvPr id="5" name="object 5"/>
          <p:cNvSpPr txBox="1">
            <a:spLocks noGrp="1"/>
          </p:cNvSpPr>
          <p:nvPr>
            <p:ph type="dt" sz="half" idx="6"/>
          </p:nvPr>
        </p:nvSpPr>
        <p:spPr>
          <a:xfrm>
            <a:off x="10907944" y="6487040"/>
            <a:ext cx="1112291" cy="200975"/>
          </a:xfrm>
          <a:prstGeom prst="rect">
            <a:avLst/>
          </a:prstGeom>
        </p:spPr>
        <p:txBody>
          <a:bodyPr vert="horz" wrap="square" lIns="0" tIns="36407" rIns="0" bIns="0" rtlCol="0">
            <a:spAutoFit/>
          </a:bodyPr>
          <a:lstStyle/>
          <a:p>
            <a:pPr marL="16933" defTabSz="1219170">
              <a:spcBef>
                <a:spcPts val="287"/>
              </a:spcBef>
            </a:pPr>
            <a:fld id="{CE2F4875-64E2-4595-B2EA-6E206FE45DD4}" type="datetime1">
              <a:rPr lang="fr-FR" spc="60" smtClean="0">
                <a:solidFill>
                  <a:prstClr val="black"/>
                </a:solidFill>
              </a:rPr>
              <a:t>20/01/2026</a:t>
            </a:fld>
            <a:endParaRPr spc="60" dirty="0">
              <a:solidFill>
                <a:prstClr val="black"/>
              </a:solidFill>
            </a:endParaRPr>
          </a:p>
        </p:txBody>
      </p:sp>
      <p:sp>
        <p:nvSpPr>
          <p:cNvPr id="6" name="object 6"/>
          <p:cNvSpPr txBox="1">
            <a:spLocks noGrp="1"/>
          </p:cNvSpPr>
          <p:nvPr>
            <p:ph type="ftr" sz="quarter" idx="5"/>
          </p:nvPr>
        </p:nvSpPr>
        <p:spPr>
          <a:xfrm>
            <a:off x="232596" y="6534590"/>
            <a:ext cx="962659" cy="200975"/>
          </a:xfrm>
          <a:prstGeom prst="rect">
            <a:avLst/>
          </a:prstGeom>
        </p:spPr>
        <p:txBody>
          <a:bodyPr vert="horz" wrap="square" lIns="0" tIns="36407" rIns="0" bIns="0" rtlCol="0">
            <a:spAutoFit/>
          </a:bodyPr>
          <a:lstStyle/>
          <a:p>
            <a:pPr marL="16933" defTabSz="1219170">
              <a:spcBef>
                <a:spcPts val="287"/>
              </a:spcBef>
            </a:pPr>
            <a:r>
              <a:rPr lang="fr-FR" spc="80">
                <a:solidFill>
                  <a:prstClr val="black"/>
                </a:solidFill>
              </a:rPr>
              <a:t>Mon Master</a:t>
            </a:r>
            <a:endParaRPr spc="47" dirty="0">
              <a:solidFill>
                <a:prstClr val="black"/>
              </a:solidFill>
            </a:endParaRPr>
          </a:p>
        </p:txBody>
      </p:sp>
      <p:sp>
        <p:nvSpPr>
          <p:cNvPr id="7" name="object 7"/>
          <p:cNvSpPr txBox="1">
            <a:spLocks noGrp="1"/>
          </p:cNvSpPr>
          <p:nvPr>
            <p:ph type="sldNum" sz="quarter" idx="7"/>
          </p:nvPr>
        </p:nvSpPr>
        <p:spPr>
          <a:xfrm>
            <a:off x="9872303" y="6505679"/>
            <a:ext cx="331045" cy="224058"/>
          </a:xfrm>
          <a:prstGeom prst="rect">
            <a:avLst/>
          </a:prstGeom>
        </p:spPr>
        <p:txBody>
          <a:bodyPr vert="horz" wrap="square" lIns="0" tIns="59267" rIns="0" bIns="0" rtlCol="0">
            <a:spAutoFit/>
          </a:bodyPr>
          <a:lstStyle/>
          <a:p>
            <a:pPr marL="50799" defTabSz="1219170">
              <a:spcBef>
                <a:spcPts val="467"/>
              </a:spcBef>
            </a:pPr>
            <a:fld id="{81D60167-4931-47E6-BA6A-407CBD079E47}" type="slidenum">
              <a:rPr spc="-33" dirty="0">
                <a:solidFill>
                  <a:prstClr val="black"/>
                </a:solidFill>
              </a:rPr>
              <a:pPr marL="50799" defTabSz="1219170">
                <a:spcBef>
                  <a:spcPts val="467"/>
                </a:spcBef>
              </a:pPr>
              <a:t>5</a:t>
            </a:fld>
            <a:endParaRPr spc="-33" dirty="0">
              <a:solidFill>
                <a:prstClr val="black"/>
              </a:solidFill>
            </a:endParaRPr>
          </a:p>
        </p:txBody>
      </p:sp>
      <p:sp>
        <p:nvSpPr>
          <p:cNvPr id="15" name="Espace réservé du texte 8"/>
          <p:cNvSpPr txBox="1">
            <a:spLocks/>
          </p:cNvSpPr>
          <p:nvPr/>
        </p:nvSpPr>
        <p:spPr bwMode="gray">
          <a:xfrm>
            <a:off x="2002490" y="1988400"/>
            <a:ext cx="2520000" cy="2751974"/>
          </a:xfrm>
          <a:prstGeom prst="rect">
            <a:avLst/>
          </a:prstGeom>
          <a:solidFill>
            <a:srgbClr val="000091"/>
          </a:solidFill>
        </p:spPr>
        <p:txBody>
          <a:bodyPr vert="horz" lIns="180000" tIns="288000" rIns="18000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arianne" panose="02000000000000000000" pitchFamily="2" charset="0"/>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arianne" panose="02000000000000000000" pitchFamily="2" charset="0"/>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arianne" panose="02000000000000000000" pitchFamily="2" charset="0"/>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arianne" panose="02000000000000000000" pitchFamily="2" charset="0"/>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500"/>
              </a:spcAft>
              <a:buClrTx/>
              <a:buSzTx/>
              <a:buFont typeface="Arial" pitchFamily="34" charset="0"/>
              <a:buNone/>
              <a:tabLst/>
              <a:defRPr/>
            </a:pPr>
            <a:r>
              <a:rPr kumimoji="0" lang="fr-FR" sz="1200" b="1" i="0" u="none" strike="noStrike" kern="1200" cap="none" spc="0" normalizeH="0" baseline="0" noProof="0" dirty="0">
                <a:ln>
                  <a:noFill/>
                </a:ln>
                <a:solidFill>
                  <a:srgbClr val="FFFFFF"/>
                </a:solidFill>
                <a:effectLst/>
                <a:uLnTx/>
                <a:uFillTx/>
                <a:latin typeface="Marianne" panose="02000000000000000000" pitchFamily="2" charset="0"/>
                <a:ea typeface="+mn-ea"/>
                <a:cs typeface="+mn-cs"/>
              </a:rPr>
              <a:t>Critère de diplôme</a:t>
            </a:r>
          </a:p>
          <a:p>
            <a:pPr marL="0" marR="0" lvl="0" indent="0" algn="ctr" defTabSz="914400" rtl="0" eaLnBrk="1" fontAlgn="auto" latinLnBrk="0" hangingPunct="1">
              <a:lnSpc>
                <a:spcPct val="100000"/>
              </a:lnSpc>
              <a:spcBef>
                <a:spcPts val="0"/>
              </a:spcBef>
              <a:spcAft>
                <a:spcPts val="500"/>
              </a:spcAft>
              <a:buClrTx/>
              <a:buSzTx/>
              <a:buFont typeface="Arial" pitchFamily="34" charset="0"/>
              <a:buNone/>
              <a:tabLst/>
              <a:defRPr/>
            </a:pPr>
            <a:endParaRPr kumimoji="0" lang="fr-FR" sz="1600" b="1" i="0" u="none" strike="noStrike" kern="1200" cap="none" spc="0" normalizeH="0" baseline="0" noProof="0" dirty="0">
              <a:ln>
                <a:noFill/>
              </a:ln>
              <a:solidFill>
                <a:srgbClr val="FFFFFF"/>
              </a:solidFill>
              <a:effectLst/>
              <a:uLnTx/>
              <a:uFillTx/>
              <a:latin typeface="Marianne" panose="02000000000000000000" pitchFamily="2" charset="0"/>
              <a:ea typeface="+mn-ea"/>
              <a:cs typeface="+mn-cs"/>
            </a:endParaRPr>
          </a:p>
          <a:p>
            <a:pPr lvl="0" algn="ctr"/>
            <a:r>
              <a:rPr lang="fr-FR" sz="1200" dirty="0">
                <a:solidFill>
                  <a:srgbClr val="FFFFFF"/>
                </a:solidFill>
              </a:rPr>
              <a:t>Tous les candidats titulaires ou en préparation d’une licence</a:t>
            </a:r>
          </a:p>
          <a:p>
            <a:pPr lvl="0" algn="ctr"/>
            <a:r>
              <a:rPr lang="fr-FR" sz="1200" dirty="0">
                <a:solidFill>
                  <a:srgbClr val="FFFFFF"/>
                </a:solidFill>
              </a:rPr>
              <a:t>     ou d’un autre diplôme de niveau Bac+3</a:t>
            </a:r>
          </a:p>
        </p:txBody>
      </p:sp>
      <p:sp>
        <p:nvSpPr>
          <p:cNvPr id="16" name="Espace réservé du texte 9"/>
          <p:cNvSpPr txBox="1">
            <a:spLocks/>
          </p:cNvSpPr>
          <p:nvPr/>
        </p:nvSpPr>
        <p:spPr bwMode="gray">
          <a:xfrm>
            <a:off x="4702650" y="1988400"/>
            <a:ext cx="2772168" cy="2751974"/>
          </a:xfrm>
          <a:prstGeom prst="rect">
            <a:avLst/>
          </a:prstGeom>
          <a:solidFill>
            <a:srgbClr val="000091"/>
          </a:solidFill>
        </p:spPr>
        <p:txBody>
          <a:bodyPr vert="horz" lIns="180000" tIns="288000" rIns="18000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arianne" panose="02000000000000000000" pitchFamily="2" charset="0"/>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arianne" panose="02000000000000000000" pitchFamily="2" charset="0"/>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arianne" panose="02000000000000000000" pitchFamily="2" charset="0"/>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arianne" panose="02000000000000000000" pitchFamily="2" charset="0"/>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500"/>
              </a:spcAft>
              <a:buClrTx/>
              <a:buSzTx/>
              <a:buFont typeface="Arial" pitchFamily="34" charset="0"/>
              <a:buNone/>
              <a:tabLst/>
              <a:defRPr/>
            </a:pPr>
            <a:r>
              <a:rPr kumimoji="0" lang="fr-FR" sz="1200" b="1" i="0" u="none" strike="noStrike" kern="1200" cap="none" spc="0" normalizeH="0" baseline="0" noProof="0" dirty="0">
                <a:ln>
                  <a:noFill/>
                </a:ln>
                <a:solidFill>
                  <a:srgbClr val="FFFFFF"/>
                </a:solidFill>
                <a:effectLst/>
                <a:uLnTx/>
                <a:uFillTx/>
                <a:latin typeface="Marianne" panose="02000000000000000000" pitchFamily="2" charset="0"/>
                <a:ea typeface="+mn-ea"/>
                <a:cs typeface="+mn-cs"/>
              </a:rPr>
              <a:t>Critère de résidence</a:t>
            </a:r>
          </a:p>
          <a:p>
            <a:pPr marL="0" marR="0" lvl="0" indent="0" algn="ctr" defTabSz="914400" rtl="0" eaLnBrk="1" fontAlgn="auto" latinLnBrk="0" hangingPunct="1">
              <a:lnSpc>
                <a:spcPct val="100000"/>
              </a:lnSpc>
              <a:spcBef>
                <a:spcPts val="0"/>
              </a:spcBef>
              <a:spcAft>
                <a:spcPts val="500"/>
              </a:spcAft>
              <a:buClrTx/>
              <a:buSzTx/>
              <a:buFont typeface="Arial" pitchFamily="34" charset="0"/>
              <a:buNone/>
              <a:tabLst/>
              <a:defRPr/>
            </a:pPr>
            <a:endParaRPr kumimoji="0" lang="fr-FR" sz="1600" b="1" i="0" u="none" strike="noStrike" kern="1200" cap="none" spc="0" normalizeH="0" baseline="0" noProof="0" dirty="0">
              <a:ln>
                <a:noFill/>
              </a:ln>
              <a:solidFill>
                <a:srgbClr val="FFFFFF"/>
              </a:solidFill>
              <a:effectLst/>
              <a:uLnTx/>
              <a:uFillTx/>
              <a:latin typeface="Marianne" panose="02000000000000000000" pitchFamily="2" charset="0"/>
              <a:ea typeface="+mn-ea"/>
              <a:cs typeface="+mn-cs"/>
            </a:endParaRPr>
          </a:p>
          <a:p>
            <a:pPr lvl="0" algn="ctr"/>
            <a:r>
              <a:rPr lang="fr-FR" sz="1200" dirty="0">
                <a:solidFill>
                  <a:srgbClr val="FFFFFF"/>
                </a:solidFill>
              </a:rPr>
              <a:t>Tous les candidats résidant en France ou dans l’espace économique européen, même de nationalité étrangère</a:t>
            </a:r>
          </a:p>
          <a:p>
            <a:pPr marL="342900" marR="0" lvl="0" indent="-342900" algn="l" defTabSz="914400" rtl="0" eaLnBrk="1" fontAlgn="auto" latinLnBrk="0" hangingPunct="1">
              <a:lnSpc>
                <a:spcPct val="100000"/>
              </a:lnSpc>
              <a:spcBef>
                <a:spcPts val="0"/>
              </a:spcBef>
              <a:spcAft>
                <a:spcPts val="500"/>
              </a:spcAft>
              <a:buClrTx/>
              <a:buSzTx/>
              <a:buFont typeface="Arial" pitchFamily="34" charset="0"/>
              <a:buChar char="•"/>
              <a:tabLst/>
              <a:defRPr/>
            </a:pPr>
            <a:endParaRPr kumimoji="0" lang="fr-FR" sz="1050" b="0" i="0" u="none" strike="noStrike" kern="1200" cap="none" spc="0" normalizeH="0" baseline="0" noProof="0" dirty="0">
              <a:ln>
                <a:noFill/>
              </a:ln>
              <a:solidFill>
                <a:srgbClr val="FFFFFF"/>
              </a:solidFill>
              <a:effectLst/>
              <a:uLnTx/>
              <a:uFillTx/>
              <a:latin typeface="Marianne" panose="02000000000000000000" pitchFamily="2" charset="0"/>
              <a:ea typeface="+mn-ea"/>
              <a:cs typeface="+mn-cs"/>
            </a:endParaRPr>
          </a:p>
          <a:p>
            <a:pPr marL="342900" marR="0" lvl="0" indent="-342900" algn="l" defTabSz="914400" rtl="0" eaLnBrk="1" fontAlgn="auto" latinLnBrk="0" hangingPunct="1">
              <a:lnSpc>
                <a:spcPct val="100000"/>
              </a:lnSpc>
              <a:spcBef>
                <a:spcPts val="0"/>
              </a:spcBef>
              <a:spcAft>
                <a:spcPts val="500"/>
              </a:spcAft>
              <a:buClrTx/>
              <a:buSzTx/>
              <a:buFont typeface="Arial" pitchFamily="34" charset="0"/>
              <a:buChar char="•"/>
              <a:tabLst/>
              <a:defRPr/>
            </a:pPr>
            <a:endParaRPr kumimoji="0" lang="fr-FR" sz="1050" b="0" i="0" u="none" strike="noStrike" kern="1200" cap="none" spc="0" normalizeH="0" baseline="0" noProof="0" dirty="0">
              <a:ln>
                <a:noFill/>
              </a:ln>
              <a:solidFill>
                <a:srgbClr val="FFFFFF"/>
              </a:solidFill>
              <a:effectLst/>
              <a:uLnTx/>
              <a:uFillTx/>
              <a:latin typeface="Marianne" panose="02000000000000000000" pitchFamily="2" charset="0"/>
              <a:ea typeface="+mn-ea"/>
              <a:cs typeface="+mn-cs"/>
            </a:endParaRPr>
          </a:p>
          <a:p>
            <a:pPr marL="342900" marR="0" lvl="0" indent="-342900" algn="l" defTabSz="914400" rtl="0" eaLnBrk="1" fontAlgn="auto" latinLnBrk="0" hangingPunct="1">
              <a:lnSpc>
                <a:spcPct val="100000"/>
              </a:lnSpc>
              <a:spcBef>
                <a:spcPts val="0"/>
              </a:spcBef>
              <a:spcAft>
                <a:spcPts val="500"/>
              </a:spcAft>
              <a:buClrTx/>
              <a:buSzTx/>
              <a:buFont typeface="Arial" pitchFamily="34" charset="0"/>
              <a:buChar char="•"/>
              <a:tabLst/>
              <a:defRPr/>
            </a:pPr>
            <a:endParaRPr kumimoji="0" lang="fr-FR" sz="1050" b="0" i="0" u="none" strike="noStrike" kern="1200" cap="none" spc="0" normalizeH="0" baseline="0" noProof="0" dirty="0">
              <a:ln>
                <a:noFill/>
              </a:ln>
              <a:solidFill>
                <a:srgbClr val="FFFFFF"/>
              </a:solidFill>
              <a:effectLst/>
              <a:uLnTx/>
              <a:uFillTx/>
              <a:latin typeface="Marianne" panose="02000000000000000000" pitchFamily="2" charset="0"/>
              <a:ea typeface="+mn-ea"/>
              <a:cs typeface="+mn-cs"/>
            </a:endParaRPr>
          </a:p>
        </p:txBody>
      </p:sp>
      <p:sp>
        <p:nvSpPr>
          <p:cNvPr id="17" name="Espace réservé du texte 10"/>
          <p:cNvSpPr txBox="1">
            <a:spLocks/>
          </p:cNvSpPr>
          <p:nvPr/>
        </p:nvSpPr>
        <p:spPr bwMode="gray">
          <a:xfrm>
            <a:off x="7654650" y="1988400"/>
            <a:ext cx="2520000" cy="2751974"/>
          </a:xfrm>
          <a:prstGeom prst="rect">
            <a:avLst/>
          </a:prstGeom>
          <a:solidFill>
            <a:srgbClr val="000091"/>
          </a:solidFill>
        </p:spPr>
        <p:txBody>
          <a:bodyPr vert="horz" lIns="180000" tIns="288000" rIns="18000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arianne" panose="02000000000000000000" pitchFamily="2" charset="0"/>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arianne" panose="02000000000000000000" pitchFamily="2" charset="0"/>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arianne" panose="02000000000000000000" pitchFamily="2" charset="0"/>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arianne" panose="02000000000000000000" pitchFamily="2" charset="0"/>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ctr"/>
            <a:r>
              <a:rPr kumimoji="0" lang="fr-FR" sz="1200" b="1" i="0" u="none" strike="noStrike" kern="1200" cap="none" spc="0" normalizeH="0" baseline="0" noProof="0" dirty="0">
                <a:ln>
                  <a:noFill/>
                </a:ln>
                <a:solidFill>
                  <a:srgbClr val="FFFFFF"/>
                </a:solidFill>
                <a:effectLst/>
                <a:uLnTx/>
                <a:uFillTx/>
                <a:latin typeface="Marianne" panose="02000000000000000000" pitchFamily="2" charset="0"/>
                <a:ea typeface="+mn-ea"/>
                <a:cs typeface="+mn-cs"/>
              </a:rPr>
              <a:t>Critère </a:t>
            </a:r>
            <a:r>
              <a:rPr lang="fr-FR" sz="1200" b="1" dirty="0">
                <a:solidFill>
                  <a:srgbClr val="FFFFFF"/>
                </a:solidFill>
              </a:rPr>
              <a:t>de nationalité </a:t>
            </a:r>
          </a:p>
          <a:p>
            <a:pPr lvl="0" algn="ctr"/>
            <a:endParaRPr kumimoji="0" lang="fr-FR" sz="1200" b="1" i="0" u="none" strike="noStrike" kern="1200" cap="none" spc="0" normalizeH="0" baseline="0" noProof="0" dirty="0">
              <a:ln>
                <a:noFill/>
              </a:ln>
              <a:solidFill>
                <a:srgbClr val="FFFFFF"/>
              </a:solidFill>
              <a:effectLst/>
              <a:uLnTx/>
              <a:uFillTx/>
              <a:latin typeface="Marianne" panose="02000000000000000000" pitchFamily="2" charset="0"/>
              <a:ea typeface="+mn-ea"/>
              <a:cs typeface="+mn-cs"/>
            </a:endParaRPr>
          </a:p>
          <a:p>
            <a:pPr lvl="0" algn="ctr"/>
            <a:r>
              <a:rPr lang="fr-FR" sz="1200" dirty="0">
                <a:solidFill>
                  <a:srgbClr val="FFFFFF"/>
                </a:solidFill>
              </a:rPr>
              <a:t>Tous les candidats de nationalité d’un pays de l’Espace économique européen.</a:t>
            </a:r>
          </a:p>
          <a:p>
            <a:pPr lvl="0" algn="ctr"/>
            <a:endParaRPr lang="fr-FR" sz="1200" dirty="0">
              <a:solidFill>
                <a:srgbClr val="FFFFFF"/>
              </a:solidFill>
            </a:endParaRPr>
          </a:p>
          <a:p>
            <a:pPr lvl="0" algn="ctr"/>
            <a:r>
              <a:rPr lang="fr-FR" sz="1200" dirty="0">
                <a:solidFill>
                  <a:srgbClr val="FFFFFF"/>
                </a:solidFill>
              </a:rPr>
              <a:t>Tous les candidats de nationalité étrangère dont le pays de résidence n’est pas couvert par Études en France</a:t>
            </a:r>
          </a:p>
          <a:p>
            <a:pPr marL="342900" marR="0" lvl="0" indent="-342900" algn="l" defTabSz="914400" rtl="0" eaLnBrk="1" fontAlgn="auto" latinLnBrk="0" hangingPunct="1">
              <a:lnSpc>
                <a:spcPct val="100000"/>
              </a:lnSpc>
              <a:spcBef>
                <a:spcPts val="0"/>
              </a:spcBef>
              <a:spcAft>
                <a:spcPts val="500"/>
              </a:spcAft>
              <a:buClrTx/>
              <a:buSzTx/>
              <a:buFont typeface="Arial" pitchFamily="34" charset="0"/>
              <a:buChar char="•"/>
              <a:tabLst/>
              <a:defRPr/>
            </a:pPr>
            <a:endParaRPr kumimoji="0" lang="fr-FR" sz="1050" b="0" i="0" u="none" strike="noStrike" kern="1200" cap="none" spc="0" normalizeH="0" baseline="0" noProof="0" dirty="0">
              <a:ln>
                <a:noFill/>
              </a:ln>
              <a:solidFill>
                <a:srgbClr val="FFFFFF"/>
              </a:solidFill>
              <a:effectLst/>
              <a:uLnTx/>
              <a:uFillTx/>
              <a:latin typeface="Marianne" panose="02000000000000000000" pitchFamily="2" charset="0"/>
              <a:ea typeface="+mn-ea"/>
              <a:cs typeface="+mn-cs"/>
            </a:endParaRPr>
          </a:p>
        </p:txBody>
      </p:sp>
      <p:sp>
        <p:nvSpPr>
          <p:cNvPr id="18" name="Ellipse 17"/>
          <p:cNvSpPr/>
          <p:nvPr/>
        </p:nvSpPr>
        <p:spPr>
          <a:xfrm>
            <a:off x="2954575" y="1432568"/>
            <a:ext cx="720000" cy="720000"/>
          </a:xfrm>
          <a:prstGeom prst="ellipse">
            <a:avLst/>
          </a:prstGeom>
          <a:solidFill>
            <a:srgbClr val="FFFFFF"/>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a:ea typeface="+mn-ea"/>
              <a:cs typeface="+mn-cs"/>
            </a:endParaRPr>
          </a:p>
        </p:txBody>
      </p:sp>
      <p:sp>
        <p:nvSpPr>
          <p:cNvPr id="19" name="Ellipse 18"/>
          <p:cNvSpPr/>
          <p:nvPr/>
        </p:nvSpPr>
        <p:spPr>
          <a:xfrm>
            <a:off x="5793149" y="1432568"/>
            <a:ext cx="720000" cy="720000"/>
          </a:xfrm>
          <a:prstGeom prst="ellipse">
            <a:avLst/>
          </a:prstGeom>
          <a:solidFill>
            <a:srgbClr val="FFFFFF"/>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a:ea typeface="+mn-ea"/>
              <a:cs typeface="+mn-cs"/>
            </a:endParaRPr>
          </a:p>
        </p:txBody>
      </p:sp>
      <p:sp>
        <p:nvSpPr>
          <p:cNvPr id="20" name="Ellipse 19"/>
          <p:cNvSpPr/>
          <p:nvPr/>
        </p:nvSpPr>
        <p:spPr>
          <a:xfrm>
            <a:off x="8554650" y="1432568"/>
            <a:ext cx="720000" cy="720000"/>
          </a:xfrm>
          <a:prstGeom prst="ellipse">
            <a:avLst/>
          </a:prstGeom>
          <a:solidFill>
            <a:srgbClr val="FFFFFF"/>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0269968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50888" y="3025861"/>
            <a:ext cx="10139512" cy="674608"/>
          </a:xfrm>
          <a:prstGeom prst="rect">
            <a:avLst/>
          </a:prstGeom>
        </p:spPr>
        <p:txBody>
          <a:bodyPr vert="horz" wrap="square" lIns="0" tIns="17780" rIns="0" bIns="0" rtlCol="0">
            <a:spAutoFit/>
          </a:bodyPr>
          <a:lstStyle/>
          <a:p>
            <a:pPr marL="16933" algn="ctr">
              <a:spcBef>
                <a:spcPts val="140"/>
              </a:spcBef>
            </a:pPr>
            <a:r>
              <a:rPr sz="4267" spc="-60" dirty="0"/>
              <a:t> </a:t>
            </a:r>
            <a:r>
              <a:rPr lang="fr-FR" sz="4267" spc="-60" dirty="0"/>
              <a:t>8. Vos q</a:t>
            </a:r>
            <a:r>
              <a:rPr lang="fr-FR" sz="4267" spc="53" dirty="0">
                <a:cs typeface="Lucida Sans Unicode"/>
              </a:rPr>
              <a:t>uestions</a:t>
            </a:r>
            <a:endParaRPr sz="4267" dirty="0"/>
          </a:p>
        </p:txBody>
      </p:sp>
      <p:sp>
        <p:nvSpPr>
          <p:cNvPr id="5" name="Espace réservé du pied de page 4"/>
          <p:cNvSpPr>
            <a:spLocks noGrp="1"/>
          </p:cNvSpPr>
          <p:nvPr>
            <p:ph type="ftr" sz="quarter" idx="5"/>
          </p:nvPr>
        </p:nvSpPr>
        <p:spPr/>
        <p:txBody>
          <a:bodyPr/>
          <a:lstStyle/>
          <a:p>
            <a:pPr marL="16933">
              <a:spcBef>
                <a:spcPts val="287"/>
              </a:spcBef>
            </a:pPr>
            <a:r>
              <a:rPr lang="fr-FR" spc="80"/>
              <a:t>Mon Master</a:t>
            </a:r>
            <a:endParaRPr lang="fr-FR" spc="47" dirty="0"/>
          </a:p>
        </p:txBody>
      </p:sp>
      <p:sp>
        <p:nvSpPr>
          <p:cNvPr id="6" name="Espace réservé du numéro de diapositive 5"/>
          <p:cNvSpPr>
            <a:spLocks noGrp="1"/>
          </p:cNvSpPr>
          <p:nvPr>
            <p:ph type="sldNum" sz="quarter" idx="7"/>
          </p:nvPr>
        </p:nvSpPr>
        <p:spPr/>
        <p:txBody>
          <a:bodyPr/>
          <a:lstStyle/>
          <a:p>
            <a:pPr marL="50799">
              <a:spcBef>
                <a:spcPts val="467"/>
              </a:spcBef>
            </a:pPr>
            <a:fld id="{81D60167-4931-47E6-BA6A-407CBD079E47}" type="slidenum">
              <a:rPr lang="fr-FR" spc="-33"/>
              <a:pPr marL="50799">
                <a:spcBef>
                  <a:spcPts val="467"/>
                </a:spcBef>
              </a:pPr>
              <a:t>50</a:t>
            </a:fld>
            <a:endParaRPr lang="fr-FR" spc="-33" dirty="0"/>
          </a:p>
        </p:txBody>
      </p:sp>
      <p:pic>
        <p:nvPicPr>
          <p:cNvPr id="3" name="object 3"/>
          <p:cNvPicPr/>
          <p:nvPr/>
        </p:nvPicPr>
        <p:blipFill>
          <a:blip r:embed="rId3" cstate="print"/>
          <a:stretch>
            <a:fillRect/>
          </a:stretch>
        </p:blipFill>
        <p:spPr>
          <a:xfrm>
            <a:off x="349806" y="1862727"/>
            <a:ext cx="1335572" cy="3000877"/>
          </a:xfrm>
          <a:prstGeom prst="rect">
            <a:avLst/>
          </a:prstGeom>
        </p:spPr>
      </p:pic>
      <p:sp>
        <p:nvSpPr>
          <p:cNvPr id="4" name="Espace réservé de la date 3">
            <a:extLst>
              <a:ext uri="{FF2B5EF4-FFF2-40B4-BE49-F238E27FC236}">
                <a16:creationId xmlns:a16="http://schemas.microsoft.com/office/drawing/2014/main" id="{E04FC0FE-7FE4-BFD0-7E47-0AB73331E3FF}"/>
              </a:ext>
            </a:extLst>
          </p:cNvPr>
          <p:cNvSpPr>
            <a:spLocks noGrp="1"/>
          </p:cNvSpPr>
          <p:nvPr>
            <p:ph type="dt" sz="half" idx="6"/>
          </p:nvPr>
        </p:nvSpPr>
        <p:spPr/>
        <p:txBody>
          <a:bodyPr/>
          <a:lstStyle/>
          <a:p>
            <a:pPr marL="16933">
              <a:spcBef>
                <a:spcPts val="287"/>
              </a:spcBef>
            </a:pPr>
            <a:fld id="{46522D23-5379-4B96-BA5D-4E9C1ABADBF4}" type="datetime1">
              <a:rPr lang="fr-FR" spc="60" smtClean="0"/>
              <a:t>20/01/2026</a:t>
            </a:fld>
            <a:endParaRPr lang="fr-FR" spc="60" dirty="0"/>
          </a:p>
        </p:txBody>
      </p:sp>
    </p:spTree>
    <p:extLst>
      <p:ext uri="{BB962C8B-B14F-4D97-AF65-F5344CB8AC3E}">
        <p14:creationId xmlns:p14="http://schemas.microsoft.com/office/powerpoint/2010/main" val="2026329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3" cstate="print"/>
          <a:stretch>
            <a:fillRect/>
          </a:stretch>
        </p:blipFill>
        <p:spPr>
          <a:xfrm>
            <a:off x="10939890" y="219653"/>
            <a:ext cx="1080345" cy="483223"/>
          </a:xfrm>
          <a:prstGeom prst="rect">
            <a:avLst/>
          </a:prstGeom>
        </p:spPr>
      </p:pic>
      <p:sp>
        <p:nvSpPr>
          <p:cNvPr id="5" name="object 5"/>
          <p:cNvSpPr txBox="1">
            <a:spLocks noGrp="1"/>
          </p:cNvSpPr>
          <p:nvPr>
            <p:ph type="dt" sz="half" idx="6"/>
          </p:nvPr>
        </p:nvSpPr>
        <p:spPr>
          <a:xfrm>
            <a:off x="10907944" y="6487040"/>
            <a:ext cx="1112291" cy="200975"/>
          </a:xfrm>
          <a:prstGeom prst="rect">
            <a:avLst/>
          </a:prstGeom>
        </p:spPr>
        <p:txBody>
          <a:bodyPr vert="horz" wrap="square" lIns="0" tIns="36407" rIns="0" bIns="0" rtlCol="0">
            <a:spAutoFit/>
          </a:bodyPr>
          <a:lstStyle/>
          <a:p>
            <a:pPr marL="16933">
              <a:spcBef>
                <a:spcPts val="287"/>
              </a:spcBef>
            </a:pPr>
            <a:fld id="{2ED10B35-655C-47C4-818F-A10F8C6255D9}" type="datetime1">
              <a:rPr lang="fr-FR" spc="60" smtClean="0"/>
              <a:t>20/01/2026</a:t>
            </a:fld>
            <a:endParaRPr spc="60" dirty="0"/>
          </a:p>
        </p:txBody>
      </p:sp>
      <p:sp>
        <p:nvSpPr>
          <p:cNvPr id="6" name="object 6"/>
          <p:cNvSpPr txBox="1">
            <a:spLocks noGrp="1"/>
          </p:cNvSpPr>
          <p:nvPr>
            <p:ph type="ftr" sz="quarter" idx="5"/>
          </p:nvPr>
        </p:nvSpPr>
        <p:spPr>
          <a:xfrm>
            <a:off x="232596" y="6534590"/>
            <a:ext cx="962659" cy="200975"/>
          </a:xfrm>
          <a:prstGeom prst="rect">
            <a:avLst/>
          </a:prstGeom>
        </p:spPr>
        <p:txBody>
          <a:bodyPr vert="horz" wrap="square" lIns="0" tIns="36407" rIns="0" bIns="0" rtlCol="0">
            <a:spAutoFit/>
          </a:bodyPr>
          <a:lstStyle/>
          <a:p>
            <a:pPr marL="16933">
              <a:spcBef>
                <a:spcPts val="287"/>
              </a:spcBef>
            </a:pPr>
            <a:r>
              <a:rPr lang="fr-FR" spc="80"/>
              <a:t>Mon Master</a:t>
            </a:r>
            <a:endParaRPr spc="47" dirty="0"/>
          </a:p>
        </p:txBody>
      </p:sp>
      <p:sp>
        <p:nvSpPr>
          <p:cNvPr id="7" name="object 7"/>
          <p:cNvSpPr txBox="1">
            <a:spLocks noGrp="1"/>
          </p:cNvSpPr>
          <p:nvPr>
            <p:ph type="sldNum" sz="quarter" idx="7"/>
          </p:nvPr>
        </p:nvSpPr>
        <p:spPr>
          <a:xfrm>
            <a:off x="9872303" y="6505679"/>
            <a:ext cx="331045" cy="224058"/>
          </a:xfrm>
          <a:prstGeom prst="rect">
            <a:avLst/>
          </a:prstGeom>
        </p:spPr>
        <p:txBody>
          <a:bodyPr vert="horz" wrap="square" lIns="0" tIns="59267" rIns="0" bIns="0" rtlCol="0">
            <a:spAutoFit/>
          </a:bodyPr>
          <a:lstStyle/>
          <a:p>
            <a:pPr marL="50799">
              <a:spcBef>
                <a:spcPts val="467"/>
              </a:spcBef>
            </a:pPr>
            <a:fld id="{81D60167-4931-47E6-BA6A-407CBD079E47}" type="slidenum">
              <a:rPr spc="-33" dirty="0"/>
              <a:pPr marL="50799">
                <a:spcBef>
                  <a:spcPts val="467"/>
                </a:spcBef>
              </a:pPr>
              <a:t>6</a:t>
            </a:fld>
            <a:endParaRPr spc="-33" dirty="0"/>
          </a:p>
        </p:txBody>
      </p:sp>
      <p:sp>
        <p:nvSpPr>
          <p:cNvPr id="10" name="ZoneTexte 9"/>
          <p:cNvSpPr txBox="1"/>
          <p:nvPr/>
        </p:nvSpPr>
        <p:spPr>
          <a:xfrm>
            <a:off x="533601" y="2367504"/>
            <a:ext cx="569387" cy="461665"/>
          </a:xfrm>
          <a:prstGeom prst="rect">
            <a:avLst/>
          </a:prstGeom>
          <a:noFill/>
        </p:spPr>
        <p:txBody>
          <a:bodyPr wrap="none" rtlCol="0">
            <a:spAutoFit/>
          </a:bodyPr>
          <a:lstStyle/>
          <a:p>
            <a:pPr marL="380990" indent="-380990">
              <a:buFontTx/>
              <a:buChar char="-"/>
            </a:pPr>
            <a:endParaRPr lang="fr-FR" sz="2400" dirty="0"/>
          </a:p>
        </p:txBody>
      </p:sp>
      <p:graphicFrame>
        <p:nvGraphicFramePr>
          <p:cNvPr id="8" name="Diagramme 7"/>
          <p:cNvGraphicFramePr/>
          <p:nvPr>
            <p:extLst>
              <p:ext uri="{D42A27DB-BD31-4B8C-83A1-F6EECF244321}">
                <p14:modId xmlns:p14="http://schemas.microsoft.com/office/powerpoint/2010/main" val="309813544"/>
              </p:ext>
            </p:extLst>
          </p:nvPr>
        </p:nvGraphicFramePr>
        <p:xfrm>
          <a:off x="713925" y="844419"/>
          <a:ext cx="11176000" cy="52239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object 2"/>
          <p:cNvSpPr txBox="1">
            <a:spLocks/>
          </p:cNvSpPr>
          <p:nvPr/>
        </p:nvSpPr>
        <p:spPr>
          <a:xfrm>
            <a:off x="1503541" y="425010"/>
            <a:ext cx="9184918" cy="756617"/>
          </a:xfrm>
          <a:prstGeom prst="rect">
            <a:avLst/>
          </a:prstGeom>
        </p:spPr>
        <p:txBody>
          <a:bodyPr vert="horz" wrap="square" lIns="0" tIns="17780" rIns="0" bIns="0" rtlCol="0">
            <a:spAutoFit/>
          </a:bodyPr>
          <a:lstStyle>
            <a:lvl1pPr>
              <a:defRPr sz="2400" b="1" i="0">
                <a:solidFill>
                  <a:schemeClr val="tx1"/>
                </a:solidFill>
                <a:latin typeface="Marianne" panose="02000000000000000000" pitchFamily="2" charset="0"/>
                <a:ea typeface="+mj-ea"/>
                <a:cs typeface="Arial"/>
              </a:defRPr>
            </a:lvl1pPr>
          </a:lstStyle>
          <a:p>
            <a:pPr marL="16933" algn="ctr">
              <a:spcBef>
                <a:spcPts val="140"/>
              </a:spcBef>
            </a:pPr>
            <a:r>
              <a:rPr lang="fr-FR" kern="0" spc="-140" dirty="0">
                <a:solidFill>
                  <a:prstClr val="black"/>
                </a:solidFill>
              </a:rPr>
              <a:t>Comment s’informer</a:t>
            </a:r>
            <a:r>
              <a:rPr lang="fr-FR" i="1" kern="0" spc="-140" dirty="0">
                <a:solidFill>
                  <a:prstClr val="black"/>
                </a:solidFill>
              </a:rPr>
              <a:t> </a:t>
            </a:r>
            <a:r>
              <a:rPr lang="fr-FR" kern="0" spc="-140" dirty="0">
                <a:solidFill>
                  <a:prstClr val="black"/>
                </a:solidFill>
              </a:rPr>
              <a:t>? </a:t>
            </a:r>
            <a:br>
              <a:rPr lang="fr-FR" kern="0" dirty="0"/>
            </a:br>
            <a:endParaRPr lang="fr-FR" kern="0" dirty="0">
              <a:cs typeface="Tahoma"/>
            </a:endParaRPr>
          </a:p>
        </p:txBody>
      </p:sp>
    </p:spTree>
    <p:extLst>
      <p:ext uri="{BB962C8B-B14F-4D97-AF65-F5344CB8AC3E}">
        <p14:creationId xmlns:p14="http://schemas.microsoft.com/office/powerpoint/2010/main" val="1280924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8800" y="1197161"/>
            <a:ext cx="10139512" cy="1331262"/>
          </a:xfrm>
          <a:prstGeom prst="rect">
            <a:avLst/>
          </a:prstGeom>
        </p:spPr>
        <p:txBody>
          <a:bodyPr vert="horz" wrap="square" lIns="0" tIns="17780" rIns="0" bIns="0" rtlCol="0">
            <a:spAutoFit/>
          </a:bodyPr>
          <a:lstStyle/>
          <a:p>
            <a:pPr marL="16933">
              <a:spcBef>
                <a:spcPts val="140"/>
              </a:spcBef>
            </a:pPr>
            <a:br>
              <a:rPr lang="fr-FR" sz="4267" dirty="0">
                <a:cs typeface="Lucida Sans Unicode"/>
              </a:rPr>
            </a:br>
            <a:endParaRPr sz="4267" dirty="0"/>
          </a:p>
        </p:txBody>
      </p:sp>
      <p:pic>
        <p:nvPicPr>
          <p:cNvPr id="3" name="object 3"/>
          <p:cNvPicPr/>
          <p:nvPr/>
        </p:nvPicPr>
        <p:blipFill>
          <a:blip r:embed="rId3" cstate="print"/>
          <a:stretch>
            <a:fillRect/>
          </a:stretch>
        </p:blipFill>
        <p:spPr>
          <a:xfrm>
            <a:off x="349806" y="1862727"/>
            <a:ext cx="1335572" cy="3000877"/>
          </a:xfrm>
          <a:prstGeom prst="rect">
            <a:avLst/>
          </a:prstGeom>
        </p:spPr>
      </p:pic>
      <p:sp>
        <p:nvSpPr>
          <p:cNvPr id="5" name="Espace réservé du pied de page 4"/>
          <p:cNvSpPr>
            <a:spLocks noGrp="1"/>
          </p:cNvSpPr>
          <p:nvPr>
            <p:ph type="ftr" sz="quarter" idx="5"/>
          </p:nvPr>
        </p:nvSpPr>
        <p:spPr/>
        <p:txBody>
          <a:bodyPr/>
          <a:lstStyle/>
          <a:p>
            <a:pPr marL="16933" defTabSz="1219170">
              <a:spcBef>
                <a:spcPts val="287"/>
              </a:spcBef>
              <a:defRPr/>
            </a:pPr>
            <a:r>
              <a:rPr lang="fr-FR" spc="80">
                <a:solidFill>
                  <a:prstClr val="black"/>
                </a:solidFill>
              </a:rPr>
              <a:t>Mon Master</a:t>
            </a:r>
            <a:endParaRPr lang="fr-FR" spc="47" dirty="0">
              <a:solidFill>
                <a:prstClr val="black"/>
              </a:solidFill>
            </a:endParaRPr>
          </a:p>
        </p:txBody>
      </p:sp>
      <p:sp>
        <p:nvSpPr>
          <p:cNvPr id="6" name="Espace réservé du numéro de diapositive 5"/>
          <p:cNvSpPr>
            <a:spLocks noGrp="1"/>
          </p:cNvSpPr>
          <p:nvPr>
            <p:ph type="sldNum" sz="quarter" idx="7"/>
          </p:nvPr>
        </p:nvSpPr>
        <p:spPr/>
        <p:txBody>
          <a:bodyPr/>
          <a:lstStyle/>
          <a:p>
            <a:pPr marL="50799" defTabSz="1219170">
              <a:spcBef>
                <a:spcPts val="467"/>
              </a:spcBef>
              <a:defRPr/>
            </a:pPr>
            <a:fld id="{81D60167-4931-47E6-BA6A-407CBD079E47}" type="slidenum">
              <a:rPr lang="fr-FR" spc="-33">
                <a:solidFill>
                  <a:prstClr val="black"/>
                </a:solidFill>
              </a:rPr>
              <a:pPr marL="50799" defTabSz="1219170">
                <a:spcBef>
                  <a:spcPts val="467"/>
                </a:spcBef>
                <a:defRPr/>
              </a:pPr>
              <a:t>7</a:t>
            </a:fld>
            <a:endParaRPr lang="fr-FR" spc="-33" dirty="0">
              <a:solidFill>
                <a:prstClr val="black"/>
              </a:solidFill>
            </a:endParaRPr>
          </a:p>
        </p:txBody>
      </p:sp>
      <p:sp>
        <p:nvSpPr>
          <p:cNvPr id="4" name="ZoneTexte 3"/>
          <p:cNvSpPr txBox="1"/>
          <p:nvPr/>
        </p:nvSpPr>
        <p:spPr>
          <a:xfrm>
            <a:off x="2174156" y="421337"/>
            <a:ext cx="9144000" cy="461665"/>
          </a:xfrm>
          <a:prstGeom prst="rect">
            <a:avLst/>
          </a:prstGeom>
          <a:noFill/>
        </p:spPr>
        <p:txBody>
          <a:bodyPr wrap="square" rtlCol="0">
            <a:spAutoFit/>
          </a:bodyPr>
          <a:lstStyle/>
          <a:p>
            <a:pPr algn="ctr" defTabSz="1219170">
              <a:defRPr/>
            </a:pPr>
            <a:r>
              <a:rPr lang="fr-FR" sz="2400" dirty="0"/>
              <a:t>Retrouvez Mon Master (@monmasterinfo) sur </a:t>
            </a:r>
            <a:r>
              <a:rPr lang="fr-FR" sz="2400" dirty="0">
                <a:hlinkClick r:id="rId4"/>
              </a:rPr>
              <a:t>Instagram</a:t>
            </a:r>
            <a:r>
              <a:rPr lang="fr-FR" sz="2400" dirty="0"/>
              <a:t> </a:t>
            </a:r>
          </a:p>
        </p:txBody>
      </p:sp>
      <p:sp>
        <p:nvSpPr>
          <p:cNvPr id="10" name="ZoneTexte 9"/>
          <p:cNvSpPr txBox="1"/>
          <p:nvPr/>
        </p:nvSpPr>
        <p:spPr>
          <a:xfrm>
            <a:off x="9222656" y="1092200"/>
            <a:ext cx="3066372" cy="954300"/>
          </a:xfrm>
          <a:prstGeom prst="rect">
            <a:avLst/>
          </a:prstGeom>
          <a:noFill/>
        </p:spPr>
        <p:txBody>
          <a:bodyPr wrap="square" rtlCol="0">
            <a:spAutoFit/>
          </a:bodyPr>
          <a:lstStyle/>
          <a:p>
            <a:endParaRPr lang="fr-FR" sz="1867" dirty="0"/>
          </a:p>
          <a:p>
            <a:endParaRPr lang="fr-FR" sz="1867" dirty="0"/>
          </a:p>
          <a:p>
            <a:endParaRPr lang="fr-FR" sz="1867" dirty="0"/>
          </a:p>
        </p:txBody>
      </p:sp>
      <p:sp>
        <p:nvSpPr>
          <p:cNvPr id="7" name="Espace réservé de la date 6">
            <a:extLst>
              <a:ext uri="{FF2B5EF4-FFF2-40B4-BE49-F238E27FC236}">
                <a16:creationId xmlns:a16="http://schemas.microsoft.com/office/drawing/2014/main" id="{0E2A79EA-DF1F-3ED5-593A-A2404B333EBB}"/>
              </a:ext>
            </a:extLst>
          </p:cNvPr>
          <p:cNvSpPr>
            <a:spLocks noGrp="1"/>
          </p:cNvSpPr>
          <p:nvPr>
            <p:ph type="dt" sz="half" idx="6"/>
          </p:nvPr>
        </p:nvSpPr>
        <p:spPr/>
        <p:txBody>
          <a:bodyPr/>
          <a:lstStyle/>
          <a:p>
            <a:pPr marL="16933">
              <a:spcBef>
                <a:spcPts val="287"/>
              </a:spcBef>
            </a:pPr>
            <a:fld id="{94E53080-D69A-4BAD-80F6-2909C6E5F272}" type="datetime1">
              <a:rPr lang="fr-FR" spc="60" smtClean="0"/>
              <a:t>20/01/2026</a:t>
            </a:fld>
            <a:endParaRPr lang="fr-FR" spc="60" dirty="0"/>
          </a:p>
        </p:txBody>
      </p:sp>
      <p:pic>
        <p:nvPicPr>
          <p:cNvPr id="11" name="Image 10" descr="Une image contenant texte, capture d’écran, Police, cercle&#10;&#10;Le contenu généré par l’IA peut être incorrect.">
            <a:extLst>
              <a:ext uri="{FF2B5EF4-FFF2-40B4-BE49-F238E27FC236}">
                <a16:creationId xmlns:a16="http://schemas.microsoft.com/office/drawing/2014/main" id="{1A61B7B2-919E-D4C3-40D1-FF224C221C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5473" y="1263468"/>
            <a:ext cx="4241365" cy="4873058"/>
          </a:xfrm>
          <a:prstGeom prst="rect">
            <a:avLst/>
          </a:prstGeom>
        </p:spPr>
      </p:pic>
      <p:sp>
        <p:nvSpPr>
          <p:cNvPr id="8" name="Rectangle 7">
            <a:extLst>
              <a:ext uri="{FF2B5EF4-FFF2-40B4-BE49-F238E27FC236}">
                <a16:creationId xmlns:a16="http://schemas.microsoft.com/office/drawing/2014/main" id="{81D06FCC-3F02-D2BB-0327-42ADA9E28E68}"/>
              </a:ext>
            </a:extLst>
          </p:cNvPr>
          <p:cNvSpPr/>
          <p:nvPr/>
        </p:nvSpPr>
        <p:spPr>
          <a:xfrm>
            <a:off x="5016500" y="5283200"/>
            <a:ext cx="3352800" cy="838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65054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3" cstate="print"/>
          <a:stretch>
            <a:fillRect/>
          </a:stretch>
        </p:blipFill>
        <p:spPr>
          <a:xfrm>
            <a:off x="10939890" y="219653"/>
            <a:ext cx="1080345" cy="483223"/>
          </a:xfrm>
          <a:prstGeom prst="rect">
            <a:avLst/>
          </a:prstGeom>
        </p:spPr>
      </p:pic>
      <p:sp>
        <p:nvSpPr>
          <p:cNvPr id="5" name="object 5"/>
          <p:cNvSpPr txBox="1">
            <a:spLocks noGrp="1"/>
          </p:cNvSpPr>
          <p:nvPr>
            <p:ph type="dt" sz="half" idx="6"/>
          </p:nvPr>
        </p:nvSpPr>
        <p:spPr>
          <a:xfrm>
            <a:off x="10907944" y="6487040"/>
            <a:ext cx="1112291" cy="200975"/>
          </a:xfrm>
          <a:prstGeom prst="rect">
            <a:avLst/>
          </a:prstGeom>
        </p:spPr>
        <p:txBody>
          <a:bodyPr vert="horz" wrap="square" lIns="0" tIns="36407" rIns="0" bIns="0" rtlCol="0">
            <a:spAutoFit/>
          </a:bodyPr>
          <a:lstStyle/>
          <a:p>
            <a:pPr marL="16933">
              <a:spcBef>
                <a:spcPts val="287"/>
              </a:spcBef>
            </a:pPr>
            <a:fld id="{7B00C0AB-0FDE-40E0-BB04-4A16AD7EF316}" type="datetime1">
              <a:rPr lang="fr-FR" spc="60" smtClean="0"/>
              <a:t>20/01/2026</a:t>
            </a:fld>
            <a:endParaRPr spc="60" dirty="0"/>
          </a:p>
        </p:txBody>
      </p:sp>
      <p:sp>
        <p:nvSpPr>
          <p:cNvPr id="6" name="object 6"/>
          <p:cNvSpPr txBox="1">
            <a:spLocks noGrp="1"/>
          </p:cNvSpPr>
          <p:nvPr>
            <p:ph type="ftr" sz="quarter" idx="5"/>
          </p:nvPr>
        </p:nvSpPr>
        <p:spPr>
          <a:xfrm>
            <a:off x="232596" y="6534590"/>
            <a:ext cx="962659" cy="200975"/>
          </a:xfrm>
          <a:prstGeom prst="rect">
            <a:avLst/>
          </a:prstGeom>
        </p:spPr>
        <p:txBody>
          <a:bodyPr vert="horz" wrap="square" lIns="0" tIns="36407" rIns="0" bIns="0" rtlCol="0">
            <a:spAutoFit/>
          </a:bodyPr>
          <a:lstStyle/>
          <a:p>
            <a:pPr marL="16933">
              <a:spcBef>
                <a:spcPts val="287"/>
              </a:spcBef>
            </a:pPr>
            <a:r>
              <a:rPr lang="fr-FR" spc="80"/>
              <a:t>Mon Master</a:t>
            </a:r>
            <a:endParaRPr spc="47" dirty="0"/>
          </a:p>
        </p:txBody>
      </p:sp>
      <p:sp>
        <p:nvSpPr>
          <p:cNvPr id="7" name="object 7"/>
          <p:cNvSpPr txBox="1">
            <a:spLocks noGrp="1"/>
          </p:cNvSpPr>
          <p:nvPr>
            <p:ph type="sldNum" sz="quarter" idx="7"/>
          </p:nvPr>
        </p:nvSpPr>
        <p:spPr>
          <a:xfrm>
            <a:off x="9872303" y="6505679"/>
            <a:ext cx="331045" cy="224058"/>
          </a:xfrm>
          <a:prstGeom prst="rect">
            <a:avLst/>
          </a:prstGeom>
        </p:spPr>
        <p:txBody>
          <a:bodyPr vert="horz" wrap="square" lIns="0" tIns="59267" rIns="0" bIns="0" rtlCol="0">
            <a:spAutoFit/>
          </a:bodyPr>
          <a:lstStyle/>
          <a:p>
            <a:pPr marL="50799">
              <a:spcBef>
                <a:spcPts val="467"/>
              </a:spcBef>
            </a:pPr>
            <a:fld id="{81D60167-4931-47E6-BA6A-407CBD079E47}" type="slidenum">
              <a:rPr spc="-33" dirty="0"/>
              <a:pPr marL="50799">
                <a:spcBef>
                  <a:spcPts val="467"/>
                </a:spcBef>
              </a:pPr>
              <a:t>8</a:t>
            </a:fld>
            <a:endParaRPr spc="-33" dirty="0"/>
          </a:p>
        </p:txBody>
      </p:sp>
      <p:sp>
        <p:nvSpPr>
          <p:cNvPr id="10" name="ZoneTexte 9"/>
          <p:cNvSpPr txBox="1"/>
          <p:nvPr/>
        </p:nvSpPr>
        <p:spPr>
          <a:xfrm>
            <a:off x="533601" y="2367504"/>
            <a:ext cx="569387" cy="461665"/>
          </a:xfrm>
          <a:prstGeom prst="rect">
            <a:avLst/>
          </a:prstGeom>
          <a:noFill/>
        </p:spPr>
        <p:txBody>
          <a:bodyPr wrap="none" rtlCol="0">
            <a:spAutoFit/>
          </a:bodyPr>
          <a:lstStyle/>
          <a:p>
            <a:pPr marL="380990" indent="-380990">
              <a:buFontTx/>
              <a:buChar char="-"/>
            </a:pPr>
            <a:endParaRPr lang="fr-FR" sz="2400" dirty="0"/>
          </a:p>
        </p:txBody>
      </p:sp>
      <p:sp>
        <p:nvSpPr>
          <p:cNvPr id="9" name="object 2"/>
          <p:cNvSpPr txBox="1">
            <a:spLocks noGrp="1"/>
          </p:cNvSpPr>
          <p:nvPr>
            <p:ph type="title"/>
          </p:nvPr>
        </p:nvSpPr>
        <p:spPr>
          <a:xfrm>
            <a:off x="2923166" y="702876"/>
            <a:ext cx="7176134" cy="382797"/>
          </a:xfrm>
          <a:prstGeom prst="rect">
            <a:avLst/>
          </a:prstGeom>
        </p:spPr>
        <p:txBody>
          <a:bodyPr vert="horz" wrap="square" lIns="0" tIns="13335" rIns="0" bIns="0" rtlCol="0">
            <a:spAutoFit/>
          </a:bodyPr>
          <a:lstStyle/>
          <a:p>
            <a:pPr marL="12700" algn="ctr">
              <a:lnSpc>
                <a:spcPct val="100000"/>
              </a:lnSpc>
              <a:spcBef>
                <a:spcPts val="105"/>
              </a:spcBef>
            </a:pPr>
            <a:r>
              <a:rPr lang="fr-FR" spc="-105" dirty="0">
                <a:latin typeface="Marianne" panose="02000000000000000000" pitchFamily="2" charset="0"/>
              </a:rPr>
              <a:t>Comment obtenir de l’aide ? </a:t>
            </a:r>
            <a:endParaRPr dirty="0">
              <a:latin typeface="Marianne" panose="02000000000000000000" pitchFamily="2" charset="0"/>
              <a:cs typeface="Tahoma"/>
            </a:endParaRPr>
          </a:p>
        </p:txBody>
      </p:sp>
      <p:graphicFrame>
        <p:nvGraphicFramePr>
          <p:cNvPr id="16" name="Diagramme 15"/>
          <p:cNvGraphicFramePr/>
          <p:nvPr>
            <p:extLst>
              <p:ext uri="{D42A27DB-BD31-4B8C-83A1-F6EECF244321}">
                <p14:modId xmlns:p14="http://schemas.microsoft.com/office/powerpoint/2010/main" val="1811514569"/>
              </p:ext>
            </p:extLst>
          </p:nvPr>
        </p:nvGraphicFramePr>
        <p:xfrm>
          <a:off x="2825383" y="1610905"/>
          <a:ext cx="73717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81076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3" cstate="print"/>
          <a:stretch>
            <a:fillRect/>
          </a:stretch>
        </p:blipFill>
        <p:spPr>
          <a:xfrm>
            <a:off x="10939890" y="219653"/>
            <a:ext cx="1080345" cy="483223"/>
          </a:xfrm>
          <a:prstGeom prst="rect">
            <a:avLst/>
          </a:prstGeom>
        </p:spPr>
      </p:pic>
      <p:sp>
        <p:nvSpPr>
          <p:cNvPr id="5" name="object 5"/>
          <p:cNvSpPr txBox="1">
            <a:spLocks noGrp="1"/>
          </p:cNvSpPr>
          <p:nvPr>
            <p:ph type="dt" sz="half" idx="6"/>
          </p:nvPr>
        </p:nvSpPr>
        <p:spPr>
          <a:xfrm>
            <a:off x="10907944" y="6487040"/>
            <a:ext cx="1112291" cy="200975"/>
          </a:xfrm>
          <a:prstGeom prst="rect">
            <a:avLst/>
          </a:prstGeom>
        </p:spPr>
        <p:txBody>
          <a:bodyPr vert="horz" wrap="square" lIns="0" tIns="36407" rIns="0" bIns="0" rtlCol="0">
            <a:spAutoFit/>
          </a:bodyPr>
          <a:lstStyle/>
          <a:p>
            <a:pPr marL="16933" defTabSz="1219170">
              <a:spcBef>
                <a:spcPts val="287"/>
              </a:spcBef>
            </a:pPr>
            <a:fld id="{D588DD0D-743F-4D15-9D74-E4B4EE2412C4}" type="datetime1">
              <a:rPr lang="fr-FR" spc="60" smtClean="0">
                <a:solidFill>
                  <a:prstClr val="black"/>
                </a:solidFill>
              </a:rPr>
              <a:t>20/01/2026</a:t>
            </a:fld>
            <a:endParaRPr spc="60" dirty="0">
              <a:solidFill>
                <a:prstClr val="black"/>
              </a:solidFill>
            </a:endParaRPr>
          </a:p>
        </p:txBody>
      </p:sp>
      <p:sp>
        <p:nvSpPr>
          <p:cNvPr id="6" name="object 6"/>
          <p:cNvSpPr txBox="1">
            <a:spLocks noGrp="1"/>
          </p:cNvSpPr>
          <p:nvPr>
            <p:ph type="ftr" sz="quarter" idx="5"/>
          </p:nvPr>
        </p:nvSpPr>
        <p:spPr>
          <a:xfrm>
            <a:off x="232596" y="6534590"/>
            <a:ext cx="962659" cy="200975"/>
          </a:xfrm>
          <a:prstGeom prst="rect">
            <a:avLst/>
          </a:prstGeom>
        </p:spPr>
        <p:txBody>
          <a:bodyPr vert="horz" wrap="square" lIns="0" tIns="36407" rIns="0" bIns="0" rtlCol="0">
            <a:spAutoFit/>
          </a:bodyPr>
          <a:lstStyle/>
          <a:p>
            <a:pPr marL="16933" defTabSz="1219170">
              <a:spcBef>
                <a:spcPts val="287"/>
              </a:spcBef>
            </a:pPr>
            <a:r>
              <a:rPr lang="fr-FR" spc="80">
                <a:solidFill>
                  <a:prstClr val="black"/>
                </a:solidFill>
              </a:rPr>
              <a:t>Mon Master</a:t>
            </a:r>
            <a:endParaRPr spc="47" dirty="0">
              <a:solidFill>
                <a:prstClr val="black"/>
              </a:solidFill>
            </a:endParaRPr>
          </a:p>
        </p:txBody>
      </p:sp>
      <p:sp>
        <p:nvSpPr>
          <p:cNvPr id="7" name="object 7"/>
          <p:cNvSpPr txBox="1">
            <a:spLocks noGrp="1"/>
          </p:cNvSpPr>
          <p:nvPr>
            <p:ph type="sldNum" sz="quarter" idx="7"/>
          </p:nvPr>
        </p:nvSpPr>
        <p:spPr>
          <a:xfrm>
            <a:off x="9872303" y="6505679"/>
            <a:ext cx="331045" cy="224058"/>
          </a:xfrm>
          <a:prstGeom prst="rect">
            <a:avLst/>
          </a:prstGeom>
        </p:spPr>
        <p:txBody>
          <a:bodyPr vert="horz" wrap="square" lIns="0" tIns="59267" rIns="0" bIns="0" rtlCol="0">
            <a:spAutoFit/>
          </a:bodyPr>
          <a:lstStyle/>
          <a:p>
            <a:pPr marL="50799" defTabSz="1219170">
              <a:spcBef>
                <a:spcPts val="467"/>
              </a:spcBef>
            </a:pPr>
            <a:fld id="{81D60167-4931-47E6-BA6A-407CBD079E47}" type="slidenum">
              <a:rPr spc="-33" dirty="0">
                <a:solidFill>
                  <a:prstClr val="black"/>
                </a:solidFill>
              </a:rPr>
              <a:pPr marL="50799" defTabSz="1219170">
                <a:spcBef>
                  <a:spcPts val="467"/>
                </a:spcBef>
              </a:pPr>
              <a:t>9</a:t>
            </a:fld>
            <a:endParaRPr spc="-33" dirty="0">
              <a:solidFill>
                <a:prstClr val="black"/>
              </a:solidFill>
            </a:endParaRPr>
          </a:p>
        </p:txBody>
      </p:sp>
      <p:sp>
        <p:nvSpPr>
          <p:cNvPr id="18" name="Ellipse 17"/>
          <p:cNvSpPr/>
          <p:nvPr/>
        </p:nvSpPr>
        <p:spPr>
          <a:xfrm>
            <a:off x="2866650" y="1432568"/>
            <a:ext cx="720000" cy="720000"/>
          </a:xfrm>
          <a:prstGeom prst="ellipse">
            <a:avLst/>
          </a:prstGeom>
          <a:solidFill>
            <a:srgbClr val="FFFFFF"/>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a:ea typeface="+mn-ea"/>
              <a:cs typeface="+mn-cs"/>
            </a:endParaRPr>
          </a:p>
        </p:txBody>
      </p:sp>
      <p:sp>
        <p:nvSpPr>
          <p:cNvPr id="19" name="Ellipse 18"/>
          <p:cNvSpPr/>
          <p:nvPr/>
        </p:nvSpPr>
        <p:spPr>
          <a:xfrm>
            <a:off x="5602649" y="1432568"/>
            <a:ext cx="720000" cy="720000"/>
          </a:xfrm>
          <a:prstGeom prst="ellipse">
            <a:avLst/>
          </a:prstGeom>
          <a:solidFill>
            <a:srgbClr val="FFFFFF"/>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a:ea typeface="+mn-ea"/>
              <a:cs typeface="+mn-cs"/>
            </a:endParaRPr>
          </a:p>
        </p:txBody>
      </p:sp>
      <p:sp>
        <p:nvSpPr>
          <p:cNvPr id="20" name="Ellipse 19"/>
          <p:cNvSpPr/>
          <p:nvPr/>
        </p:nvSpPr>
        <p:spPr>
          <a:xfrm>
            <a:off x="8554650" y="1432568"/>
            <a:ext cx="720000" cy="720000"/>
          </a:xfrm>
          <a:prstGeom prst="ellipse">
            <a:avLst/>
          </a:prstGeom>
          <a:solidFill>
            <a:srgbClr val="FFFFFF"/>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1" name="object 2"/>
          <p:cNvSpPr txBox="1">
            <a:spLocks/>
          </p:cNvSpPr>
          <p:nvPr/>
        </p:nvSpPr>
        <p:spPr>
          <a:xfrm>
            <a:off x="1450204" y="461264"/>
            <a:ext cx="9744890" cy="797719"/>
          </a:xfrm>
          <a:prstGeom prst="rect">
            <a:avLst/>
          </a:prstGeom>
        </p:spPr>
        <p:txBody>
          <a:bodyPr vert="horz" wrap="square" lIns="0" tIns="17780" rIns="0" bIns="0" rtlCol="0">
            <a:spAutoFit/>
          </a:bodyPr>
          <a:lstStyle>
            <a:lvl1pPr>
              <a:defRPr sz="2400" b="1" i="0">
                <a:solidFill>
                  <a:schemeClr val="tx1"/>
                </a:solidFill>
                <a:latin typeface="Marianne" panose="02000000000000000000" pitchFamily="2" charset="0"/>
                <a:ea typeface="+mj-ea"/>
                <a:cs typeface="Arial"/>
              </a:defRPr>
            </a:lvl1pPr>
          </a:lstStyle>
          <a:p>
            <a:pPr marL="16933" algn="ctr">
              <a:spcBef>
                <a:spcPts val="140"/>
              </a:spcBef>
            </a:pPr>
            <a:r>
              <a:rPr lang="fr-FR" kern="0" spc="-140" dirty="0">
                <a:solidFill>
                  <a:prstClr val="black"/>
                </a:solidFill>
              </a:rPr>
              <a:t>Quelles formations sur le portail </a:t>
            </a:r>
            <a:r>
              <a:rPr lang="fr-FR" i="1" kern="0" spc="-140" dirty="0">
                <a:solidFill>
                  <a:prstClr val="black"/>
                </a:solidFill>
              </a:rPr>
              <a:t>Mon Master </a:t>
            </a:r>
            <a:r>
              <a:rPr lang="fr-FR" kern="0" spc="-140" dirty="0">
                <a:solidFill>
                  <a:prstClr val="black"/>
                </a:solidFill>
              </a:rPr>
              <a:t>? </a:t>
            </a:r>
            <a:br>
              <a:rPr lang="fr-FR" kern="0" dirty="0"/>
            </a:br>
            <a:endParaRPr lang="fr-FR" sz="2667" kern="0" dirty="0">
              <a:cs typeface="Tahoma"/>
            </a:endParaRPr>
          </a:p>
        </p:txBody>
      </p:sp>
      <p:graphicFrame>
        <p:nvGraphicFramePr>
          <p:cNvPr id="3" name="Diagramme 2">
            <a:extLst>
              <a:ext uri="{FF2B5EF4-FFF2-40B4-BE49-F238E27FC236}">
                <a16:creationId xmlns:a16="http://schemas.microsoft.com/office/drawing/2014/main" id="{F907B545-AEE4-2874-BAC5-F5700F3AEC96}"/>
              </a:ext>
            </a:extLst>
          </p:cNvPr>
          <p:cNvGraphicFramePr/>
          <p:nvPr>
            <p:extLst>
              <p:ext uri="{D42A27DB-BD31-4B8C-83A1-F6EECF244321}">
                <p14:modId xmlns:p14="http://schemas.microsoft.com/office/powerpoint/2010/main" val="3599578381"/>
              </p:ext>
            </p:extLst>
          </p:nvPr>
        </p:nvGraphicFramePr>
        <p:xfrm>
          <a:off x="1195255" y="1575844"/>
          <a:ext cx="9260116" cy="37077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7071217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1">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1">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1">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1">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7170</TotalTime>
  <Words>2747</Words>
  <Application>Microsoft Office PowerPoint</Application>
  <PresentationFormat>Grand écran</PresentationFormat>
  <Paragraphs>514</Paragraphs>
  <Slides>50</Slides>
  <Notes>50</Notes>
  <HiddenSlides>0</HiddenSlides>
  <MMClips>0</MMClips>
  <ScaleCrop>false</ScaleCrop>
  <HeadingPairs>
    <vt:vector size="6" baseType="variant">
      <vt:variant>
        <vt:lpstr>Polices utilisées</vt:lpstr>
      </vt:variant>
      <vt:variant>
        <vt:i4>6</vt:i4>
      </vt:variant>
      <vt:variant>
        <vt:lpstr>Thème</vt:lpstr>
      </vt:variant>
      <vt:variant>
        <vt:i4>6</vt:i4>
      </vt:variant>
      <vt:variant>
        <vt:lpstr>Titres des diapositives</vt:lpstr>
      </vt:variant>
      <vt:variant>
        <vt:i4>50</vt:i4>
      </vt:variant>
    </vt:vector>
  </HeadingPairs>
  <TitlesOfParts>
    <vt:vector size="62" baseType="lpstr">
      <vt:lpstr>Arial</vt:lpstr>
      <vt:lpstr>Calibri</vt:lpstr>
      <vt:lpstr>Calibri Light</vt:lpstr>
      <vt:lpstr>Lucida Sans Unicode</vt:lpstr>
      <vt:lpstr>Marianne</vt:lpstr>
      <vt:lpstr>Wingdings</vt:lpstr>
      <vt:lpstr>Thème Office</vt:lpstr>
      <vt:lpstr>Office Theme</vt:lpstr>
      <vt:lpstr>1_Office Theme</vt:lpstr>
      <vt:lpstr>2_Office Theme</vt:lpstr>
      <vt:lpstr>3_Office Theme</vt:lpstr>
      <vt:lpstr>MINISTÈRIEL</vt:lpstr>
      <vt:lpstr>Présentation PowerPoint</vt:lpstr>
      <vt:lpstr>Présentation PowerPoint</vt:lpstr>
      <vt:lpstr>1. S’informer  </vt:lpstr>
      <vt:lpstr>Présentation PowerPoint</vt:lpstr>
      <vt:lpstr>Qui peut candidater sur la plateforme Mon Master ? </vt:lpstr>
      <vt:lpstr>Présentation PowerPoint</vt:lpstr>
      <vt:lpstr> </vt:lpstr>
      <vt:lpstr>Comment obtenir de l’aide ? </vt:lpstr>
      <vt:lpstr>Présentation PowerPoint</vt:lpstr>
      <vt:lpstr>Comment choisir une formation ?</vt:lpstr>
      <vt:lpstr>Utiliser les filtres pour la recherche de formations</vt:lpstr>
      <vt:lpstr>Le master enseignement et éducation (M2E)</vt:lpstr>
      <vt:lpstr>Les formations mixtes</vt:lpstr>
      <vt:lpstr>Le dossier candidat</vt:lpstr>
      <vt:lpstr>Formations mises en favori</vt:lpstr>
      <vt:lpstr>Le tableau de bord candidat</vt:lpstr>
      <vt:lpstr>Le portail d’information en quelques images</vt:lpstr>
      <vt:lpstr>Informations sur la formation </vt:lpstr>
      <vt:lpstr> </vt:lpstr>
      <vt:lpstr> </vt:lpstr>
      <vt:lpstr> </vt:lpstr>
      <vt:lpstr> </vt:lpstr>
      <vt:lpstr> </vt:lpstr>
      <vt:lpstr>2. La phase de candidature</vt:lpstr>
      <vt:lpstr>Présentation PowerPoint</vt:lpstr>
      <vt:lpstr>Qu’est-ce qui constitue le dossier de candidature ?</vt:lpstr>
      <vt:lpstr> </vt:lpstr>
      <vt:lpstr> </vt:lpstr>
      <vt:lpstr>Nos conseils pour candidater</vt:lpstr>
      <vt:lpstr>3. La phase d’examen des candidatures</vt:lpstr>
      <vt:lpstr>Présentation PowerPoint</vt:lpstr>
      <vt:lpstr>Que peut-il se passer pendant la phase d’examen des candidatures ?</vt:lpstr>
      <vt:lpstr>4. La phase d’admission</vt:lpstr>
      <vt:lpstr>Présentation PowerPoint</vt:lpstr>
      <vt:lpstr>Comment fonctionne l’admission dans les formations hors alternance ?</vt:lpstr>
      <vt:lpstr>Comment fonctionne l’admission dans les formations hors alternance ?</vt:lpstr>
      <vt:lpstr>Comment fonctionne l’admission dans les formations hors alternance ?</vt:lpstr>
      <vt:lpstr>Quel est le fonctionnement de l’admission dans les formations en alternance ?</vt:lpstr>
      <vt:lpstr>5. La phase complémentaire</vt:lpstr>
      <vt:lpstr>Présentation PowerPoint</vt:lpstr>
      <vt:lpstr>Modalités de la phase complémentaire</vt:lpstr>
      <vt:lpstr>Présentation PowerPoint</vt:lpstr>
      <vt:lpstr>6. La gestion des désistements</vt:lpstr>
      <vt:lpstr>Présentation PowerPoint</vt:lpstr>
      <vt:lpstr>Présentation PowerPoint</vt:lpstr>
      <vt:lpstr>7. La saisine du recteur</vt:lpstr>
      <vt:lpstr>Présentation PowerPoint</vt:lpstr>
      <vt:lpstr>Quels sont les critères pour pouvoir saisir le recteur ?</vt:lpstr>
      <vt:lpstr>Comment vérifier mon éligibilité à la saisine le recteur ?</vt:lpstr>
      <vt:lpstr> 8. Vos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Annabel PARIS</dc:creator>
  <cp:lastModifiedBy>ODF</cp:lastModifiedBy>
  <cp:revision>327</cp:revision>
  <cp:lastPrinted>2025-01-20T13:52:40Z</cp:lastPrinted>
  <dcterms:created xsi:type="dcterms:W3CDTF">2024-12-04T15:02:14Z</dcterms:created>
  <dcterms:modified xsi:type="dcterms:W3CDTF">2026-01-20T07:41:30Z</dcterms:modified>
</cp:coreProperties>
</file>